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75565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4047" y="10150627"/>
            <a:ext cx="6221730" cy="47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jpg"/><Relationship Id="rId51" Type="http://schemas.openxmlformats.org/officeDocument/2006/relationships/image" Target="../media/image50.png"/><Relationship Id="rId3" Type="http://schemas.openxmlformats.org/officeDocument/2006/relationships/image" Target="../media/image2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g"/><Relationship Id="rId38" Type="http://schemas.openxmlformats.org/officeDocument/2006/relationships/image" Target="../media/image37.jp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hyperlink" Target="http://www.fellowes-promotion.com/" TargetMode="External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21" Type="http://schemas.openxmlformats.org/officeDocument/2006/relationships/image" Target="../media/image85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63" Type="http://schemas.openxmlformats.org/officeDocument/2006/relationships/image" Target="../media/image127.png"/><Relationship Id="rId68" Type="http://schemas.openxmlformats.org/officeDocument/2006/relationships/image" Target="../media/image54.png"/><Relationship Id="rId16" Type="http://schemas.openxmlformats.org/officeDocument/2006/relationships/image" Target="../media/image8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66" Type="http://schemas.openxmlformats.org/officeDocument/2006/relationships/image" Target="../media/image52.png"/><Relationship Id="rId74" Type="http://schemas.openxmlformats.org/officeDocument/2006/relationships/image" Target="../media/image133.png"/><Relationship Id="rId79" Type="http://schemas.openxmlformats.org/officeDocument/2006/relationships/hyperlink" Target="http://www.fellowes-promotion.com/" TargetMode="External"/><Relationship Id="rId5" Type="http://schemas.openxmlformats.org/officeDocument/2006/relationships/image" Target="../media/image69.jpg"/><Relationship Id="rId61" Type="http://schemas.openxmlformats.org/officeDocument/2006/relationships/image" Target="../media/image125.png"/><Relationship Id="rId19" Type="http://schemas.openxmlformats.org/officeDocument/2006/relationships/image" Target="../media/image8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64" Type="http://schemas.openxmlformats.org/officeDocument/2006/relationships/image" Target="../media/image50.png"/><Relationship Id="rId69" Type="http://schemas.openxmlformats.org/officeDocument/2006/relationships/image" Target="../media/image128.png"/><Relationship Id="rId77" Type="http://schemas.openxmlformats.org/officeDocument/2006/relationships/image" Target="../media/image135.png"/><Relationship Id="rId8" Type="http://schemas.openxmlformats.org/officeDocument/2006/relationships/image" Target="../media/image72.png"/><Relationship Id="rId51" Type="http://schemas.openxmlformats.org/officeDocument/2006/relationships/image" Target="../media/image115.png"/><Relationship Id="rId72" Type="http://schemas.openxmlformats.org/officeDocument/2006/relationships/image" Target="../media/image131.png"/><Relationship Id="rId3" Type="http://schemas.openxmlformats.org/officeDocument/2006/relationships/image" Target="../media/image67.jp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123.png"/><Relationship Id="rId67" Type="http://schemas.openxmlformats.org/officeDocument/2006/relationships/image" Target="../media/image53.pn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118.png"/><Relationship Id="rId62" Type="http://schemas.openxmlformats.org/officeDocument/2006/relationships/image" Target="../media/image126.png"/><Relationship Id="rId70" Type="http://schemas.openxmlformats.org/officeDocument/2006/relationships/image" Target="../media/image129.png"/><Relationship Id="rId75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57" Type="http://schemas.openxmlformats.org/officeDocument/2006/relationships/image" Target="../media/image121.png"/><Relationship Id="rId10" Type="http://schemas.openxmlformats.org/officeDocument/2006/relationships/image" Target="../media/image74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60" Type="http://schemas.openxmlformats.org/officeDocument/2006/relationships/image" Target="../media/image124.png"/><Relationship Id="rId65" Type="http://schemas.openxmlformats.org/officeDocument/2006/relationships/image" Target="../media/image51.png"/><Relationship Id="rId73" Type="http://schemas.openxmlformats.org/officeDocument/2006/relationships/image" Target="../media/image132.png"/><Relationship Id="rId78" Type="http://schemas.openxmlformats.org/officeDocument/2006/relationships/image" Target="../media/image136.png"/><Relationship Id="rId4" Type="http://schemas.openxmlformats.org/officeDocument/2006/relationships/image" Target="../media/image68.jp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9" Type="http://schemas.openxmlformats.org/officeDocument/2006/relationships/image" Target="../media/image103.png"/><Relationship Id="rId34" Type="http://schemas.openxmlformats.org/officeDocument/2006/relationships/image" Target="../media/image98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Relationship Id="rId76" Type="http://schemas.openxmlformats.org/officeDocument/2006/relationships/image" Target="../media/image63.png"/><Relationship Id="rId7" Type="http://schemas.openxmlformats.org/officeDocument/2006/relationships/image" Target="../media/image71.png"/><Relationship Id="rId71" Type="http://schemas.openxmlformats.org/officeDocument/2006/relationships/image" Target="../media/image130.png"/><Relationship Id="rId2" Type="http://schemas.openxmlformats.org/officeDocument/2006/relationships/image" Target="../media/image66.jpg"/><Relationship Id="rId2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1.png"/><Relationship Id="rId21" Type="http://schemas.openxmlformats.org/officeDocument/2006/relationships/image" Target="../media/image156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63" Type="http://schemas.openxmlformats.org/officeDocument/2006/relationships/image" Target="../media/image198.png"/><Relationship Id="rId68" Type="http://schemas.openxmlformats.org/officeDocument/2006/relationships/image" Target="../media/image203.png"/><Relationship Id="rId84" Type="http://schemas.openxmlformats.org/officeDocument/2006/relationships/image" Target="../media/image212.png"/><Relationship Id="rId16" Type="http://schemas.openxmlformats.org/officeDocument/2006/relationships/image" Target="../media/image151.png"/><Relationship Id="rId11" Type="http://schemas.openxmlformats.org/officeDocument/2006/relationships/image" Target="../media/image146.jpg"/><Relationship Id="rId32" Type="http://schemas.openxmlformats.org/officeDocument/2006/relationships/image" Target="../media/image167.jpg"/><Relationship Id="rId37" Type="http://schemas.openxmlformats.org/officeDocument/2006/relationships/image" Target="../media/image172.png"/><Relationship Id="rId53" Type="http://schemas.openxmlformats.org/officeDocument/2006/relationships/image" Target="../media/image188.png"/><Relationship Id="rId58" Type="http://schemas.openxmlformats.org/officeDocument/2006/relationships/image" Target="../media/image193.png"/><Relationship Id="rId74" Type="http://schemas.openxmlformats.org/officeDocument/2006/relationships/image" Target="../media/image54.png"/><Relationship Id="rId79" Type="http://schemas.openxmlformats.org/officeDocument/2006/relationships/image" Target="../media/image209.png"/><Relationship Id="rId5" Type="http://schemas.openxmlformats.org/officeDocument/2006/relationships/image" Target="../media/image140.png"/><Relationship Id="rId19" Type="http://schemas.openxmlformats.org/officeDocument/2006/relationships/image" Target="../media/image15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jp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56" Type="http://schemas.openxmlformats.org/officeDocument/2006/relationships/image" Target="../media/image191.png"/><Relationship Id="rId64" Type="http://schemas.openxmlformats.org/officeDocument/2006/relationships/image" Target="../media/image199.png"/><Relationship Id="rId69" Type="http://schemas.openxmlformats.org/officeDocument/2006/relationships/image" Target="../media/image204.png"/><Relationship Id="rId77" Type="http://schemas.openxmlformats.org/officeDocument/2006/relationships/image" Target="../media/image207.png"/><Relationship Id="rId8" Type="http://schemas.openxmlformats.org/officeDocument/2006/relationships/image" Target="../media/image143.png"/><Relationship Id="rId51" Type="http://schemas.openxmlformats.org/officeDocument/2006/relationships/image" Target="../media/image186.png"/><Relationship Id="rId72" Type="http://schemas.openxmlformats.org/officeDocument/2006/relationships/image" Target="../media/image52.png"/><Relationship Id="rId80" Type="http://schemas.openxmlformats.org/officeDocument/2006/relationships/image" Target="../media/image210.png"/><Relationship Id="rId85" Type="http://schemas.openxmlformats.org/officeDocument/2006/relationships/hyperlink" Target="http://www.fellowes-promotion.com/" TargetMode="External"/><Relationship Id="rId3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1.png"/><Relationship Id="rId59" Type="http://schemas.openxmlformats.org/officeDocument/2006/relationships/image" Target="../media/image194.png"/><Relationship Id="rId67" Type="http://schemas.openxmlformats.org/officeDocument/2006/relationships/image" Target="../media/image202.png"/><Relationship Id="rId20" Type="http://schemas.openxmlformats.org/officeDocument/2006/relationships/image" Target="../media/image155.png"/><Relationship Id="rId41" Type="http://schemas.openxmlformats.org/officeDocument/2006/relationships/image" Target="../media/image176.png"/><Relationship Id="rId54" Type="http://schemas.openxmlformats.org/officeDocument/2006/relationships/image" Target="../media/image189.png"/><Relationship Id="rId62" Type="http://schemas.openxmlformats.org/officeDocument/2006/relationships/image" Target="../media/image197.png"/><Relationship Id="rId70" Type="http://schemas.openxmlformats.org/officeDocument/2006/relationships/image" Target="../media/image50.png"/><Relationship Id="rId75" Type="http://schemas.openxmlformats.org/officeDocument/2006/relationships/image" Target="../media/image205.png"/><Relationship Id="rId83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49" Type="http://schemas.openxmlformats.org/officeDocument/2006/relationships/image" Target="../media/image184.png"/><Relationship Id="rId57" Type="http://schemas.openxmlformats.org/officeDocument/2006/relationships/image" Target="../media/image192.png"/><Relationship Id="rId10" Type="http://schemas.openxmlformats.org/officeDocument/2006/relationships/image" Target="../media/image145.jpg"/><Relationship Id="rId31" Type="http://schemas.openxmlformats.org/officeDocument/2006/relationships/image" Target="../media/image166.jpg"/><Relationship Id="rId44" Type="http://schemas.openxmlformats.org/officeDocument/2006/relationships/image" Target="../media/image179.png"/><Relationship Id="rId52" Type="http://schemas.openxmlformats.org/officeDocument/2006/relationships/image" Target="../media/image187.png"/><Relationship Id="rId60" Type="http://schemas.openxmlformats.org/officeDocument/2006/relationships/image" Target="../media/image195.png"/><Relationship Id="rId65" Type="http://schemas.openxmlformats.org/officeDocument/2006/relationships/image" Target="../media/image200.png"/><Relationship Id="rId73" Type="http://schemas.openxmlformats.org/officeDocument/2006/relationships/image" Target="../media/image53.png"/><Relationship Id="rId78" Type="http://schemas.openxmlformats.org/officeDocument/2006/relationships/image" Target="../media/image208.png"/><Relationship Id="rId81" Type="http://schemas.openxmlformats.org/officeDocument/2006/relationships/image" Target="../media/image211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3" Type="http://schemas.openxmlformats.org/officeDocument/2006/relationships/image" Target="../media/image148.jpg"/><Relationship Id="rId18" Type="http://schemas.openxmlformats.org/officeDocument/2006/relationships/image" Target="../media/image153.png"/><Relationship Id="rId39" Type="http://schemas.openxmlformats.org/officeDocument/2006/relationships/image" Target="../media/image174.png"/><Relationship Id="rId34" Type="http://schemas.openxmlformats.org/officeDocument/2006/relationships/image" Target="../media/image169.png"/><Relationship Id="rId50" Type="http://schemas.openxmlformats.org/officeDocument/2006/relationships/image" Target="../media/image185.png"/><Relationship Id="rId55" Type="http://schemas.openxmlformats.org/officeDocument/2006/relationships/image" Target="../media/image190.png"/><Relationship Id="rId76" Type="http://schemas.openxmlformats.org/officeDocument/2006/relationships/image" Target="../media/image206.png"/><Relationship Id="rId7" Type="http://schemas.openxmlformats.org/officeDocument/2006/relationships/image" Target="../media/image142.png"/><Relationship Id="rId71" Type="http://schemas.openxmlformats.org/officeDocument/2006/relationships/image" Target="../media/image51.png"/><Relationship Id="rId2" Type="http://schemas.openxmlformats.org/officeDocument/2006/relationships/image" Target="../media/image137.png"/><Relationship Id="rId29" Type="http://schemas.openxmlformats.org/officeDocument/2006/relationships/image" Target="../media/image164.jpg"/><Relationship Id="rId24" Type="http://schemas.openxmlformats.org/officeDocument/2006/relationships/image" Target="../media/image159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66" Type="http://schemas.openxmlformats.org/officeDocument/2006/relationships/image" Target="../media/image201.png"/><Relationship Id="rId61" Type="http://schemas.openxmlformats.org/officeDocument/2006/relationships/image" Target="../media/image196.png"/><Relationship Id="rId8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993" y="2223000"/>
            <a:ext cx="7056120" cy="527685"/>
          </a:xfrm>
          <a:custGeom>
            <a:avLst/>
            <a:gdLst/>
            <a:ahLst/>
            <a:cxnLst/>
            <a:rect l="l" t="t" r="r" b="b"/>
            <a:pathLst>
              <a:path w="7056120" h="527685">
                <a:moveTo>
                  <a:pt x="7056005" y="0"/>
                </a:moveTo>
                <a:lnTo>
                  <a:pt x="0" y="0"/>
                </a:lnTo>
                <a:lnTo>
                  <a:pt x="155740" y="527608"/>
                </a:lnTo>
                <a:lnTo>
                  <a:pt x="6929094" y="527608"/>
                </a:lnTo>
                <a:lnTo>
                  <a:pt x="7056005" y="0"/>
                </a:lnTo>
                <a:close/>
              </a:path>
            </a:pathLst>
          </a:custGeom>
          <a:solidFill>
            <a:srgbClr val="FDB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530792" cy="23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6258" y="0"/>
            <a:ext cx="3513747" cy="23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8368" y="3"/>
            <a:ext cx="3403600" cy="2358390"/>
          </a:xfrm>
          <a:custGeom>
            <a:avLst/>
            <a:gdLst/>
            <a:ahLst/>
            <a:cxnLst/>
            <a:rect l="l" t="t" r="r" b="b"/>
            <a:pathLst>
              <a:path w="3403600" h="2358390">
                <a:moveTo>
                  <a:pt x="3403257" y="0"/>
                </a:moveTo>
                <a:lnTo>
                  <a:pt x="0" y="0"/>
                </a:lnTo>
                <a:lnTo>
                  <a:pt x="182816" y="2357996"/>
                </a:lnTo>
                <a:lnTo>
                  <a:pt x="3220440" y="2357996"/>
                </a:lnTo>
                <a:lnTo>
                  <a:pt x="3403257" y="0"/>
                </a:lnTo>
                <a:close/>
              </a:path>
            </a:pathLst>
          </a:custGeom>
          <a:solidFill>
            <a:srgbClr val="696A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5767" y="374637"/>
            <a:ext cx="101841" cy="327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3587" y="677481"/>
            <a:ext cx="1253820" cy="65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78" y="336938"/>
            <a:ext cx="1394460" cy="379095"/>
          </a:xfrm>
          <a:custGeom>
            <a:avLst/>
            <a:gdLst/>
            <a:ahLst/>
            <a:cxnLst/>
            <a:rect l="l" t="t" r="r" b="b"/>
            <a:pathLst>
              <a:path w="1394460" h="379095">
                <a:moveTo>
                  <a:pt x="662825" y="0"/>
                </a:moveTo>
                <a:lnTo>
                  <a:pt x="483593" y="1615"/>
                </a:lnTo>
                <a:lnTo>
                  <a:pt x="376730" y="4704"/>
                </a:lnTo>
                <a:lnTo>
                  <a:pt x="326216" y="6929"/>
                </a:lnTo>
                <a:lnTo>
                  <a:pt x="277260" y="9642"/>
                </a:lnTo>
                <a:lnTo>
                  <a:pt x="229572" y="12870"/>
                </a:lnTo>
                <a:lnTo>
                  <a:pt x="182862" y="16638"/>
                </a:lnTo>
                <a:lnTo>
                  <a:pt x="136840" y="20972"/>
                </a:lnTo>
                <a:lnTo>
                  <a:pt x="91215" y="25898"/>
                </a:lnTo>
                <a:lnTo>
                  <a:pt x="45699" y="31442"/>
                </a:lnTo>
                <a:lnTo>
                  <a:pt x="0" y="37630"/>
                </a:lnTo>
                <a:lnTo>
                  <a:pt x="81038" y="340512"/>
                </a:lnTo>
                <a:lnTo>
                  <a:pt x="128936" y="347194"/>
                </a:lnTo>
                <a:lnTo>
                  <a:pt x="216668" y="358408"/>
                </a:lnTo>
                <a:lnTo>
                  <a:pt x="258364" y="362994"/>
                </a:lnTo>
                <a:lnTo>
                  <a:pt x="299856" y="366937"/>
                </a:lnTo>
                <a:lnTo>
                  <a:pt x="342076" y="370265"/>
                </a:lnTo>
                <a:lnTo>
                  <a:pt x="385954" y="373004"/>
                </a:lnTo>
                <a:lnTo>
                  <a:pt x="432422" y="375184"/>
                </a:lnTo>
                <a:lnTo>
                  <a:pt x="482412" y="376831"/>
                </a:lnTo>
                <a:lnTo>
                  <a:pt x="536854" y="377973"/>
                </a:lnTo>
                <a:lnTo>
                  <a:pt x="662825" y="378853"/>
                </a:lnTo>
                <a:lnTo>
                  <a:pt x="784330" y="378105"/>
                </a:lnTo>
                <a:lnTo>
                  <a:pt x="893758" y="375746"/>
                </a:lnTo>
                <a:lnTo>
                  <a:pt x="944835" y="373907"/>
                </a:lnTo>
                <a:lnTo>
                  <a:pt x="993964" y="371601"/>
                </a:lnTo>
                <a:lnTo>
                  <a:pt x="1041502" y="368804"/>
                </a:lnTo>
                <a:lnTo>
                  <a:pt x="1087806" y="365495"/>
                </a:lnTo>
                <a:lnTo>
                  <a:pt x="1133233" y="361653"/>
                </a:lnTo>
                <a:lnTo>
                  <a:pt x="1178141" y="357255"/>
                </a:lnTo>
                <a:lnTo>
                  <a:pt x="1222887" y="352280"/>
                </a:lnTo>
                <a:lnTo>
                  <a:pt x="1267827" y="346706"/>
                </a:lnTo>
                <a:lnTo>
                  <a:pt x="1313319" y="340512"/>
                </a:lnTo>
                <a:lnTo>
                  <a:pt x="1394345" y="37630"/>
                </a:lnTo>
                <a:lnTo>
                  <a:pt x="1350899" y="31862"/>
                </a:lnTo>
                <a:lnTo>
                  <a:pt x="1305824" y="26652"/>
                </a:lnTo>
                <a:lnTo>
                  <a:pt x="1259190" y="21977"/>
                </a:lnTo>
                <a:lnTo>
                  <a:pt x="1211064" y="17817"/>
                </a:lnTo>
                <a:lnTo>
                  <a:pt x="1161515" y="14152"/>
                </a:lnTo>
                <a:lnTo>
                  <a:pt x="1110612" y="10961"/>
                </a:lnTo>
                <a:lnTo>
                  <a:pt x="1005015" y="5917"/>
                </a:lnTo>
                <a:lnTo>
                  <a:pt x="894820" y="2519"/>
                </a:lnTo>
                <a:lnTo>
                  <a:pt x="722103" y="147"/>
                </a:lnTo>
                <a:lnTo>
                  <a:pt x="662825" y="0"/>
                </a:lnTo>
                <a:close/>
              </a:path>
            </a:pathLst>
          </a:custGeom>
          <a:solidFill>
            <a:srgbClr val="0102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5421" y="603876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5" h="19684">
                <a:moveTo>
                  <a:pt x="12344" y="0"/>
                </a:moveTo>
                <a:lnTo>
                  <a:pt x="7124" y="0"/>
                </a:lnTo>
                <a:lnTo>
                  <a:pt x="4889" y="888"/>
                </a:lnTo>
                <a:lnTo>
                  <a:pt x="1003" y="4521"/>
                </a:lnTo>
                <a:lnTo>
                  <a:pt x="0" y="6908"/>
                </a:lnTo>
                <a:lnTo>
                  <a:pt x="15" y="12509"/>
                </a:lnTo>
                <a:lnTo>
                  <a:pt x="927" y="14770"/>
                </a:lnTo>
                <a:lnTo>
                  <a:pt x="4648" y="18516"/>
                </a:lnTo>
                <a:lnTo>
                  <a:pt x="6946" y="19443"/>
                </a:lnTo>
                <a:lnTo>
                  <a:pt x="12293" y="19443"/>
                </a:lnTo>
                <a:lnTo>
                  <a:pt x="14617" y="18516"/>
                </a:lnTo>
                <a:lnTo>
                  <a:pt x="15318" y="17830"/>
                </a:lnTo>
                <a:lnTo>
                  <a:pt x="7467" y="17830"/>
                </a:lnTo>
                <a:lnTo>
                  <a:pt x="5575" y="17030"/>
                </a:lnTo>
                <a:lnTo>
                  <a:pt x="2451" y="13893"/>
                </a:lnTo>
                <a:lnTo>
                  <a:pt x="1676" y="11988"/>
                </a:lnTo>
                <a:lnTo>
                  <a:pt x="1712" y="7505"/>
                </a:lnTo>
                <a:lnTo>
                  <a:pt x="2451" y="5702"/>
                </a:lnTo>
                <a:lnTo>
                  <a:pt x="5562" y="2527"/>
                </a:lnTo>
                <a:lnTo>
                  <a:pt x="7467" y="1727"/>
                </a:lnTo>
                <a:lnTo>
                  <a:pt x="15392" y="1727"/>
                </a:lnTo>
                <a:lnTo>
                  <a:pt x="14643" y="977"/>
                </a:lnTo>
                <a:lnTo>
                  <a:pt x="12344" y="0"/>
                </a:lnTo>
                <a:close/>
              </a:path>
              <a:path w="19685" h="19684">
                <a:moveTo>
                  <a:pt x="15392" y="1727"/>
                </a:moveTo>
                <a:lnTo>
                  <a:pt x="11887" y="1727"/>
                </a:lnTo>
                <a:lnTo>
                  <a:pt x="13741" y="2527"/>
                </a:lnTo>
                <a:lnTo>
                  <a:pt x="16916" y="5714"/>
                </a:lnTo>
                <a:lnTo>
                  <a:pt x="17642" y="7505"/>
                </a:lnTo>
                <a:lnTo>
                  <a:pt x="17667" y="11988"/>
                </a:lnTo>
                <a:lnTo>
                  <a:pt x="16878" y="13893"/>
                </a:lnTo>
                <a:lnTo>
                  <a:pt x="13711" y="17043"/>
                </a:lnTo>
                <a:lnTo>
                  <a:pt x="11887" y="17830"/>
                </a:lnTo>
                <a:lnTo>
                  <a:pt x="15318" y="17830"/>
                </a:lnTo>
                <a:lnTo>
                  <a:pt x="18376" y="14808"/>
                </a:lnTo>
                <a:lnTo>
                  <a:pt x="19342" y="12509"/>
                </a:lnTo>
                <a:lnTo>
                  <a:pt x="19290" y="6908"/>
                </a:lnTo>
                <a:lnTo>
                  <a:pt x="18402" y="4737"/>
                </a:lnTo>
                <a:lnTo>
                  <a:pt x="15392" y="1727"/>
                </a:lnTo>
                <a:close/>
              </a:path>
              <a:path w="19685" h="19684">
                <a:moveTo>
                  <a:pt x="5410" y="4368"/>
                </a:moveTo>
                <a:lnTo>
                  <a:pt x="5410" y="15138"/>
                </a:lnTo>
                <a:lnTo>
                  <a:pt x="8204" y="15138"/>
                </a:lnTo>
                <a:lnTo>
                  <a:pt x="8204" y="11315"/>
                </a:lnTo>
                <a:lnTo>
                  <a:pt x="13329" y="11315"/>
                </a:lnTo>
                <a:lnTo>
                  <a:pt x="13131" y="10820"/>
                </a:lnTo>
                <a:lnTo>
                  <a:pt x="11544" y="10185"/>
                </a:lnTo>
                <a:lnTo>
                  <a:pt x="13423" y="9486"/>
                </a:lnTo>
                <a:lnTo>
                  <a:pt x="8204" y="9385"/>
                </a:lnTo>
                <a:lnTo>
                  <a:pt x="8204" y="6248"/>
                </a:lnTo>
                <a:lnTo>
                  <a:pt x="14157" y="6248"/>
                </a:lnTo>
                <a:lnTo>
                  <a:pt x="13715" y="5460"/>
                </a:lnTo>
                <a:lnTo>
                  <a:pt x="12763" y="4927"/>
                </a:lnTo>
                <a:lnTo>
                  <a:pt x="10604" y="4406"/>
                </a:lnTo>
                <a:lnTo>
                  <a:pt x="5410" y="4368"/>
                </a:lnTo>
                <a:close/>
              </a:path>
              <a:path w="19685" h="19684">
                <a:moveTo>
                  <a:pt x="13329" y="11315"/>
                </a:moveTo>
                <a:lnTo>
                  <a:pt x="8204" y="11315"/>
                </a:lnTo>
                <a:lnTo>
                  <a:pt x="9436" y="11353"/>
                </a:lnTo>
                <a:lnTo>
                  <a:pt x="10401" y="11531"/>
                </a:lnTo>
                <a:lnTo>
                  <a:pt x="11214" y="12331"/>
                </a:lnTo>
                <a:lnTo>
                  <a:pt x="11426" y="13893"/>
                </a:lnTo>
                <a:lnTo>
                  <a:pt x="11544" y="15138"/>
                </a:lnTo>
                <a:lnTo>
                  <a:pt x="14236" y="15138"/>
                </a:lnTo>
                <a:lnTo>
                  <a:pt x="14096" y="13233"/>
                </a:lnTo>
                <a:lnTo>
                  <a:pt x="13329" y="11315"/>
                </a:lnTo>
                <a:close/>
              </a:path>
              <a:path w="19685" h="19684">
                <a:moveTo>
                  <a:pt x="14157" y="6248"/>
                </a:moveTo>
                <a:lnTo>
                  <a:pt x="8864" y="6248"/>
                </a:lnTo>
                <a:lnTo>
                  <a:pt x="10515" y="6426"/>
                </a:lnTo>
                <a:lnTo>
                  <a:pt x="11404" y="7708"/>
                </a:lnTo>
                <a:lnTo>
                  <a:pt x="10833" y="8978"/>
                </a:lnTo>
                <a:lnTo>
                  <a:pt x="9270" y="9385"/>
                </a:lnTo>
                <a:lnTo>
                  <a:pt x="13462" y="9385"/>
                </a:lnTo>
                <a:lnTo>
                  <a:pt x="14107" y="7708"/>
                </a:lnTo>
                <a:lnTo>
                  <a:pt x="14157" y="6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7587" y="411518"/>
            <a:ext cx="1024255" cy="234315"/>
          </a:xfrm>
          <a:custGeom>
            <a:avLst/>
            <a:gdLst/>
            <a:ahLst/>
            <a:cxnLst/>
            <a:rect l="l" t="t" r="r" b="b"/>
            <a:pathLst>
              <a:path w="1024254" h="234315">
                <a:moveTo>
                  <a:pt x="409536" y="29527"/>
                </a:moveTo>
                <a:lnTo>
                  <a:pt x="364705" y="29527"/>
                </a:lnTo>
                <a:lnTo>
                  <a:pt x="332320" y="234099"/>
                </a:lnTo>
                <a:lnTo>
                  <a:pt x="377164" y="234099"/>
                </a:lnTo>
                <a:lnTo>
                  <a:pt x="409536" y="29527"/>
                </a:lnTo>
                <a:close/>
              </a:path>
              <a:path w="1024254" h="234315">
                <a:moveTo>
                  <a:pt x="214515" y="67348"/>
                </a:moveTo>
                <a:lnTo>
                  <a:pt x="183037" y="72202"/>
                </a:lnTo>
                <a:lnTo>
                  <a:pt x="156756" y="86196"/>
                </a:lnTo>
                <a:lnTo>
                  <a:pt x="137484" y="108480"/>
                </a:lnTo>
                <a:lnTo>
                  <a:pt x="127038" y="138201"/>
                </a:lnTo>
                <a:lnTo>
                  <a:pt x="128076" y="168592"/>
                </a:lnTo>
                <a:lnTo>
                  <a:pt x="141085" y="190750"/>
                </a:lnTo>
                <a:lnTo>
                  <a:pt x="164023" y="204313"/>
                </a:lnTo>
                <a:lnTo>
                  <a:pt x="194843" y="208915"/>
                </a:lnTo>
                <a:lnTo>
                  <a:pt x="216725" y="206153"/>
                </a:lnTo>
                <a:lnTo>
                  <a:pt x="238188" y="197748"/>
                </a:lnTo>
                <a:lnTo>
                  <a:pt x="257279" y="183518"/>
                </a:lnTo>
                <a:lnTo>
                  <a:pt x="263130" y="175501"/>
                </a:lnTo>
                <a:lnTo>
                  <a:pt x="200063" y="175501"/>
                </a:lnTo>
                <a:lnTo>
                  <a:pt x="187149" y="173578"/>
                </a:lnTo>
                <a:lnTo>
                  <a:pt x="178536" y="167911"/>
                </a:lnTo>
                <a:lnTo>
                  <a:pt x="174267" y="158650"/>
                </a:lnTo>
                <a:lnTo>
                  <a:pt x="174383" y="145948"/>
                </a:lnTo>
                <a:lnTo>
                  <a:pt x="277698" y="145948"/>
                </a:lnTo>
                <a:lnTo>
                  <a:pt x="278485" y="141084"/>
                </a:lnTo>
                <a:lnTo>
                  <a:pt x="278372" y="120637"/>
                </a:lnTo>
                <a:lnTo>
                  <a:pt x="178561" y="120637"/>
                </a:lnTo>
                <a:lnTo>
                  <a:pt x="184307" y="110580"/>
                </a:lnTo>
                <a:lnTo>
                  <a:pt x="192176" y="103474"/>
                </a:lnTo>
                <a:lnTo>
                  <a:pt x="201579" y="99257"/>
                </a:lnTo>
                <a:lnTo>
                  <a:pt x="211924" y="97866"/>
                </a:lnTo>
                <a:lnTo>
                  <a:pt x="272252" y="97866"/>
                </a:lnTo>
                <a:lnTo>
                  <a:pt x="267131" y="87233"/>
                </a:lnTo>
                <a:lnTo>
                  <a:pt x="245631" y="72500"/>
                </a:lnTo>
                <a:lnTo>
                  <a:pt x="214515" y="67348"/>
                </a:lnTo>
                <a:close/>
              </a:path>
              <a:path w="1024254" h="234315">
                <a:moveTo>
                  <a:pt x="489077" y="67348"/>
                </a:moveTo>
                <a:lnTo>
                  <a:pt x="458501" y="72053"/>
                </a:lnTo>
                <a:lnTo>
                  <a:pt x="431445" y="85801"/>
                </a:lnTo>
                <a:lnTo>
                  <a:pt x="410908" y="108035"/>
                </a:lnTo>
                <a:lnTo>
                  <a:pt x="399884" y="138201"/>
                </a:lnTo>
                <a:lnTo>
                  <a:pt x="401584" y="168367"/>
                </a:lnTo>
                <a:lnTo>
                  <a:pt x="415309" y="190550"/>
                </a:lnTo>
                <a:lnTo>
                  <a:pt x="438139" y="204238"/>
                </a:lnTo>
                <a:lnTo>
                  <a:pt x="467156" y="208915"/>
                </a:lnTo>
                <a:lnTo>
                  <a:pt x="497720" y="204202"/>
                </a:lnTo>
                <a:lnTo>
                  <a:pt x="524786" y="190455"/>
                </a:lnTo>
                <a:lnTo>
                  <a:pt x="542387" y="171450"/>
                </a:lnTo>
                <a:lnTo>
                  <a:pt x="471601" y="171450"/>
                </a:lnTo>
                <a:lnTo>
                  <a:pt x="459556" y="169007"/>
                </a:lnTo>
                <a:lnTo>
                  <a:pt x="451611" y="162164"/>
                </a:lnTo>
                <a:lnTo>
                  <a:pt x="447932" y="151809"/>
                </a:lnTo>
                <a:lnTo>
                  <a:pt x="447978" y="149326"/>
                </a:lnTo>
                <a:lnTo>
                  <a:pt x="461122" y="113507"/>
                </a:lnTo>
                <a:lnTo>
                  <a:pt x="484784" y="104673"/>
                </a:lnTo>
                <a:lnTo>
                  <a:pt x="552599" y="104673"/>
                </a:lnTo>
                <a:lnTo>
                  <a:pt x="540994" y="85801"/>
                </a:lnTo>
                <a:lnTo>
                  <a:pt x="518187" y="72053"/>
                </a:lnTo>
                <a:lnTo>
                  <a:pt x="489077" y="67348"/>
                </a:lnTo>
                <a:close/>
              </a:path>
              <a:path w="1024254" h="234315">
                <a:moveTo>
                  <a:pt x="842873" y="67348"/>
                </a:moveTo>
                <a:lnTo>
                  <a:pt x="811395" y="72202"/>
                </a:lnTo>
                <a:lnTo>
                  <a:pt x="785102" y="86196"/>
                </a:lnTo>
                <a:lnTo>
                  <a:pt x="765822" y="108480"/>
                </a:lnTo>
                <a:lnTo>
                  <a:pt x="755383" y="138201"/>
                </a:lnTo>
                <a:lnTo>
                  <a:pt x="756433" y="168592"/>
                </a:lnTo>
                <a:lnTo>
                  <a:pt x="769454" y="190750"/>
                </a:lnTo>
                <a:lnTo>
                  <a:pt x="792391" y="204313"/>
                </a:lnTo>
                <a:lnTo>
                  <a:pt x="823188" y="208915"/>
                </a:lnTo>
                <a:lnTo>
                  <a:pt x="845047" y="206153"/>
                </a:lnTo>
                <a:lnTo>
                  <a:pt x="866498" y="197748"/>
                </a:lnTo>
                <a:lnTo>
                  <a:pt x="885592" y="183518"/>
                </a:lnTo>
                <a:lnTo>
                  <a:pt x="891451" y="175501"/>
                </a:lnTo>
                <a:lnTo>
                  <a:pt x="828357" y="175501"/>
                </a:lnTo>
                <a:lnTo>
                  <a:pt x="815469" y="173578"/>
                </a:lnTo>
                <a:lnTo>
                  <a:pt x="806865" y="167911"/>
                </a:lnTo>
                <a:lnTo>
                  <a:pt x="802600" y="158650"/>
                </a:lnTo>
                <a:lnTo>
                  <a:pt x="802728" y="145948"/>
                </a:lnTo>
                <a:lnTo>
                  <a:pt x="906005" y="145948"/>
                </a:lnTo>
                <a:lnTo>
                  <a:pt x="906830" y="141084"/>
                </a:lnTo>
                <a:lnTo>
                  <a:pt x="906709" y="120637"/>
                </a:lnTo>
                <a:lnTo>
                  <a:pt x="806919" y="120637"/>
                </a:lnTo>
                <a:lnTo>
                  <a:pt x="812654" y="110580"/>
                </a:lnTo>
                <a:lnTo>
                  <a:pt x="820526" y="103474"/>
                </a:lnTo>
                <a:lnTo>
                  <a:pt x="829938" y="99257"/>
                </a:lnTo>
                <a:lnTo>
                  <a:pt x="840295" y="97866"/>
                </a:lnTo>
                <a:lnTo>
                  <a:pt x="900585" y="97866"/>
                </a:lnTo>
                <a:lnTo>
                  <a:pt x="895464" y="87233"/>
                </a:lnTo>
                <a:lnTo>
                  <a:pt x="873973" y="72500"/>
                </a:lnTo>
                <a:lnTo>
                  <a:pt x="842873" y="67348"/>
                </a:lnTo>
                <a:close/>
              </a:path>
              <a:path w="1024254" h="234315">
                <a:moveTo>
                  <a:pt x="910399" y="165519"/>
                </a:moveTo>
                <a:lnTo>
                  <a:pt x="894880" y="194652"/>
                </a:lnTo>
                <a:lnTo>
                  <a:pt x="906026" y="201039"/>
                </a:lnTo>
                <a:lnTo>
                  <a:pt x="917859" y="205479"/>
                </a:lnTo>
                <a:lnTo>
                  <a:pt x="930518" y="208072"/>
                </a:lnTo>
                <a:lnTo>
                  <a:pt x="944143" y="208915"/>
                </a:lnTo>
                <a:lnTo>
                  <a:pt x="967334" y="206104"/>
                </a:lnTo>
                <a:lnTo>
                  <a:pt x="988782" y="197296"/>
                </a:lnTo>
                <a:lnTo>
                  <a:pt x="1005502" y="181927"/>
                </a:lnTo>
                <a:lnTo>
                  <a:pt x="1008601" y="174193"/>
                </a:lnTo>
                <a:lnTo>
                  <a:pt x="950391" y="174193"/>
                </a:lnTo>
                <a:lnTo>
                  <a:pt x="940440" y="173787"/>
                </a:lnTo>
                <a:lnTo>
                  <a:pt x="929238" y="172389"/>
                </a:lnTo>
                <a:lnTo>
                  <a:pt x="918614" y="169724"/>
                </a:lnTo>
                <a:lnTo>
                  <a:pt x="910399" y="165519"/>
                </a:lnTo>
                <a:close/>
              </a:path>
              <a:path w="1024254" h="234315">
                <a:moveTo>
                  <a:pt x="160870" y="4775"/>
                </a:moveTo>
                <a:lnTo>
                  <a:pt x="34797" y="4775"/>
                </a:lnTo>
                <a:lnTo>
                  <a:pt x="0" y="204533"/>
                </a:lnTo>
                <a:lnTo>
                  <a:pt x="57099" y="204533"/>
                </a:lnTo>
                <a:lnTo>
                  <a:pt x="71373" y="123723"/>
                </a:lnTo>
                <a:lnTo>
                  <a:pt x="124815" y="123723"/>
                </a:lnTo>
                <a:lnTo>
                  <a:pt x="131902" y="83146"/>
                </a:lnTo>
                <a:lnTo>
                  <a:pt x="78511" y="83146"/>
                </a:lnTo>
                <a:lnTo>
                  <a:pt x="84810" y="46558"/>
                </a:lnTo>
                <a:lnTo>
                  <a:pt x="153835" y="46558"/>
                </a:lnTo>
                <a:lnTo>
                  <a:pt x="160870" y="4775"/>
                </a:lnTo>
                <a:close/>
              </a:path>
              <a:path w="1024254" h="234315">
                <a:moveTo>
                  <a:pt x="353059" y="0"/>
                </a:moveTo>
                <a:lnTo>
                  <a:pt x="308216" y="0"/>
                </a:lnTo>
                <a:lnTo>
                  <a:pt x="275856" y="204533"/>
                </a:lnTo>
                <a:lnTo>
                  <a:pt x="320674" y="204533"/>
                </a:lnTo>
                <a:lnTo>
                  <a:pt x="353059" y="0"/>
                </a:lnTo>
                <a:close/>
              </a:path>
              <a:path w="1024254" h="234315">
                <a:moveTo>
                  <a:pt x="604342" y="71729"/>
                </a:moveTo>
                <a:lnTo>
                  <a:pt x="553643" y="71729"/>
                </a:lnTo>
                <a:lnTo>
                  <a:pt x="583450" y="204508"/>
                </a:lnTo>
                <a:lnTo>
                  <a:pt x="626872" y="204508"/>
                </a:lnTo>
                <a:lnTo>
                  <a:pt x="650529" y="144272"/>
                </a:lnTo>
                <a:lnTo>
                  <a:pt x="617397" y="144272"/>
                </a:lnTo>
                <a:lnTo>
                  <a:pt x="604342" y="71729"/>
                </a:lnTo>
                <a:close/>
              </a:path>
              <a:path w="1024254" h="234315">
                <a:moveTo>
                  <a:pt x="692420" y="131686"/>
                </a:moveTo>
                <a:lnTo>
                  <a:pt x="656145" y="131686"/>
                </a:lnTo>
                <a:lnTo>
                  <a:pt x="665086" y="204508"/>
                </a:lnTo>
                <a:lnTo>
                  <a:pt x="707821" y="204508"/>
                </a:lnTo>
                <a:lnTo>
                  <a:pt x="738991" y="144360"/>
                </a:lnTo>
                <a:lnTo>
                  <a:pt x="694080" y="144360"/>
                </a:lnTo>
                <a:lnTo>
                  <a:pt x="692420" y="131686"/>
                </a:lnTo>
                <a:close/>
              </a:path>
              <a:path w="1024254" h="234315">
                <a:moveTo>
                  <a:pt x="272046" y="163283"/>
                </a:moveTo>
                <a:lnTo>
                  <a:pt x="226847" y="163283"/>
                </a:lnTo>
                <a:lnTo>
                  <a:pt x="220828" y="168959"/>
                </a:lnTo>
                <a:lnTo>
                  <a:pt x="214422" y="172740"/>
                </a:lnTo>
                <a:lnTo>
                  <a:pt x="207532" y="174847"/>
                </a:lnTo>
                <a:lnTo>
                  <a:pt x="200063" y="175501"/>
                </a:lnTo>
                <a:lnTo>
                  <a:pt x="263130" y="175501"/>
                </a:lnTo>
                <a:lnTo>
                  <a:pt x="272046" y="163283"/>
                </a:lnTo>
                <a:close/>
              </a:path>
              <a:path w="1024254" h="234315">
                <a:moveTo>
                  <a:pt x="900379" y="163283"/>
                </a:moveTo>
                <a:lnTo>
                  <a:pt x="855205" y="163283"/>
                </a:lnTo>
                <a:lnTo>
                  <a:pt x="849188" y="168959"/>
                </a:lnTo>
                <a:lnTo>
                  <a:pt x="842781" y="172740"/>
                </a:lnTo>
                <a:lnTo>
                  <a:pt x="835874" y="174847"/>
                </a:lnTo>
                <a:lnTo>
                  <a:pt x="828357" y="175501"/>
                </a:lnTo>
                <a:lnTo>
                  <a:pt x="891451" y="175501"/>
                </a:lnTo>
                <a:lnTo>
                  <a:pt x="900379" y="163283"/>
                </a:lnTo>
                <a:close/>
              </a:path>
              <a:path w="1024254" h="234315">
                <a:moveTo>
                  <a:pt x="981519" y="67348"/>
                </a:moveTo>
                <a:lnTo>
                  <a:pt x="959742" y="70119"/>
                </a:lnTo>
                <a:lnTo>
                  <a:pt x="939665" y="78660"/>
                </a:lnTo>
                <a:lnTo>
                  <a:pt x="924042" y="93312"/>
                </a:lnTo>
                <a:lnTo>
                  <a:pt x="915631" y="114414"/>
                </a:lnTo>
                <a:lnTo>
                  <a:pt x="915806" y="129359"/>
                </a:lnTo>
                <a:lnTo>
                  <a:pt x="920902" y="139338"/>
                </a:lnTo>
                <a:lnTo>
                  <a:pt x="929351" y="145582"/>
                </a:lnTo>
                <a:lnTo>
                  <a:pt x="939584" y="149326"/>
                </a:lnTo>
                <a:lnTo>
                  <a:pt x="950025" y="151809"/>
                </a:lnTo>
                <a:lnTo>
                  <a:pt x="959081" y="154271"/>
                </a:lnTo>
                <a:lnTo>
                  <a:pt x="965180" y="157950"/>
                </a:lnTo>
                <a:lnTo>
                  <a:pt x="966749" y="164084"/>
                </a:lnTo>
                <a:lnTo>
                  <a:pt x="965631" y="171348"/>
                </a:lnTo>
                <a:lnTo>
                  <a:pt x="956348" y="174193"/>
                </a:lnTo>
                <a:lnTo>
                  <a:pt x="1008601" y="174193"/>
                </a:lnTo>
                <a:lnTo>
                  <a:pt x="1014514" y="159435"/>
                </a:lnTo>
                <a:lnTo>
                  <a:pt x="1014106" y="143538"/>
                </a:lnTo>
                <a:lnTo>
                  <a:pt x="1007811" y="132205"/>
                </a:lnTo>
                <a:lnTo>
                  <a:pt x="996797" y="124651"/>
                </a:lnTo>
                <a:lnTo>
                  <a:pt x="982230" y="120091"/>
                </a:lnTo>
                <a:lnTo>
                  <a:pt x="975969" y="118808"/>
                </a:lnTo>
                <a:lnTo>
                  <a:pt x="961440" y="117513"/>
                </a:lnTo>
                <a:lnTo>
                  <a:pt x="963942" y="101727"/>
                </a:lnTo>
                <a:lnTo>
                  <a:pt x="973594" y="99402"/>
                </a:lnTo>
                <a:lnTo>
                  <a:pt x="1007799" y="99402"/>
                </a:lnTo>
                <a:lnTo>
                  <a:pt x="1023899" y="75895"/>
                </a:lnTo>
                <a:lnTo>
                  <a:pt x="1014019" y="71934"/>
                </a:lnTo>
                <a:lnTo>
                  <a:pt x="1003566" y="69288"/>
                </a:lnTo>
                <a:lnTo>
                  <a:pt x="992684" y="67808"/>
                </a:lnTo>
                <a:lnTo>
                  <a:pt x="981519" y="67348"/>
                </a:lnTo>
                <a:close/>
              </a:path>
              <a:path w="1024254" h="234315">
                <a:moveTo>
                  <a:pt x="552599" y="104673"/>
                </a:moveTo>
                <a:lnTo>
                  <a:pt x="484784" y="104673"/>
                </a:lnTo>
                <a:lnTo>
                  <a:pt x="496763" y="107313"/>
                </a:lnTo>
                <a:lnTo>
                  <a:pt x="504567" y="114507"/>
                </a:lnTo>
                <a:lnTo>
                  <a:pt x="508205" y="125167"/>
                </a:lnTo>
                <a:lnTo>
                  <a:pt x="507682" y="138201"/>
                </a:lnTo>
                <a:lnTo>
                  <a:pt x="502936" y="152724"/>
                </a:lnTo>
                <a:lnTo>
                  <a:pt x="495114" y="163117"/>
                </a:lnTo>
                <a:lnTo>
                  <a:pt x="484556" y="169364"/>
                </a:lnTo>
                <a:lnTo>
                  <a:pt x="471601" y="171450"/>
                </a:lnTo>
                <a:lnTo>
                  <a:pt x="542387" y="171450"/>
                </a:lnTo>
                <a:lnTo>
                  <a:pt x="545341" y="168259"/>
                </a:lnTo>
                <a:lnTo>
                  <a:pt x="556374" y="138201"/>
                </a:lnTo>
                <a:lnTo>
                  <a:pt x="554667" y="108035"/>
                </a:lnTo>
                <a:lnTo>
                  <a:pt x="552599" y="104673"/>
                </a:lnTo>
                <a:close/>
              </a:path>
              <a:path w="1024254" h="234315">
                <a:moveTo>
                  <a:pt x="776630" y="71729"/>
                </a:moveTo>
                <a:lnTo>
                  <a:pt x="726097" y="71729"/>
                </a:lnTo>
                <a:lnTo>
                  <a:pt x="694080" y="144360"/>
                </a:lnTo>
                <a:lnTo>
                  <a:pt x="738991" y="144360"/>
                </a:lnTo>
                <a:lnTo>
                  <a:pt x="776630" y="71729"/>
                </a:lnTo>
                <a:close/>
              </a:path>
              <a:path w="1024254" h="234315">
                <a:moveTo>
                  <a:pt x="684568" y="71729"/>
                </a:moveTo>
                <a:lnTo>
                  <a:pt x="646061" y="71729"/>
                </a:lnTo>
                <a:lnTo>
                  <a:pt x="617397" y="144272"/>
                </a:lnTo>
                <a:lnTo>
                  <a:pt x="650529" y="144272"/>
                </a:lnTo>
                <a:lnTo>
                  <a:pt x="655472" y="131686"/>
                </a:lnTo>
                <a:lnTo>
                  <a:pt x="692420" y="131686"/>
                </a:lnTo>
                <a:lnTo>
                  <a:pt x="684568" y="71729"/>
                </a:lnTo>
                <a:close/>
              </a:path>
              <a:path w="1024254" h="234315">
                <a:moveTo>
                  <a:pt x="272252" y="97866"/>
                </a:moveTo>
                <a:lnTo>
                  <a:pt x="211924" y="97866"/>
                </a:lnTo>
                <a:lnTo>
                  <a:pt x="221160" y="99354"/>
                </a:lnTo>
                <a:lnTo>
                  <a:pt x="228736" y="103732"/>
                </a:lnTo>
                <a:lnTo>
                  <a:pt x="233945" y="110869"/>
                </a:lnTo>
                <a:lnTo>
                  <a:pt x="236080" y="120637"/>
                </a:lnTo>
                <a:lnTo>
                  <a:pt x="278372" y="120637"/>
                </a:lnTo>
                <a:lnTo>
                  <a:pt x="278316" y="110457"/>
                </a:lnTo>
                <a:lnTo>
                  <a:pt x="272252" y="97866"/>
                </a:lnTo>
                <a:close/>
              </a:path>
              <a:path w="1024254" h="234315">
                <a:moveTo>
                  <a:pt x="900585" y="97866"/>
                </a:moveTo>
                <a:lnTo>
                  <a:pt x="840295" y="97866"/>
                </a:lnTo>
                <a:lnTo>
                  <a:pt x="849511" y="99354"/>
                </a:lnTo>
                <a:lnTo>
                  <a:pt x="857080" y="103732"/>
                </a:lnTo>
                <a:lnTo>
                  <a:pt x="862289" y="110869"/>
                </a:lnTo>
                <a:lnTo>
                  <a:pt x="864425" y="120637"/>
                </a:lnTo>
                <a:lnTo>
                  <a:pt x="906709" y="120637"/>
                </a:lnTo>
                <a:lnTo>
                  <a:pt x="906649" y="110457"/>
                </a:lnTo>
                <a:lnTo>
                  <a:pt x="900585" y="97866"/>
                </a:lnTo>
                <a:close/>
              </a:path>
              <a:path w="1024254" h="234315">
                <a:moveTo>
                  <a:pt x="1007799" y="99402"/>
                </a:moveTo>
                <a:lnTo>
                  <a:pt x="987056" y="99402"/>
                </a:lnTo>
                <a:lnTo>
                  <a:pt x="996746" y="101981"/>
                </a:lnTo>
                <a:lnTo>
                  <a:pt x="1003363" y="105879"/>
                </a:lnTo>
                <a:lnTo>
                  <a:pt x="1007799" y="99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46486" y="1078859"/>
            <a:ext cx="307721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140" marR="5080" indent="-473075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Raleway"/>
                <a:cs typeface="Raleway"/>
              </a:rPr>
              <a:t>UNA </a:t>
            </a:r>
            <a:r>
              <a:rPr sz="2500" spc="-35" dirty="0">
                <a:solidFill>
                  <a:srgbClr val="FFFFFF"/>
                </a:solidFill>
                <a:latin typeface="Raleway"/>
                <a:cs typeface="Raleway"/>
              </a:rPr>
              <a:t>NUEVA</a:t>
            </a:r>
            <a:r>
              <a:rPr sz="2500" spc="-229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Raleway"/>
                <a:cs typeface="Raleway"/>
              </a:rPr>
              <a:t>FORMA  </a:t>
            </a:r>
            <a:r>
              <a:rPr sz="2500" dirty="0">
                <a:solidFill>
                  <a:srgbClr val="FFFFFF"/>
                </a:solidFill>
                <a:latin typeface="Raleway"/>
                <a:cs typeface="Raleway"/>
              </a:rPr>
              <a:t>DE</a:t>
            </a:r>
            <a:r>
              <a:rPr sz="2500" spc="-16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Raleway"/>
                <a:cs typeface="Raleway"/>
              </a:rPr>
              <a:t>TRABAJAR</a:t>
            </a:r>
            <a:endParaRPr sz="2500">
              <a:latin typeface="Raleway"/>
              <a:cs typeface="Ralewa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719" y="2461768"/>
            <a:ext cx="6577965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Raleway"/>
                <a:cs typeface="Raleway"/>
              </a:rPr>
              <a:t>CON SOLUCIONES ERGONÓMICAS FELLOWES PARA EL PUESTO DE</a:t>
            </a:r>
            <a:r>
              <a:rPr sz="1400" b="1" spc="-229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400" b="1" dirty="0">
                <a:solidFill>
                  <a:srgbClr val="FFFFFF"/>
                </a:solidFill>
                <a:latin typeface="Raleway"/>
                <a:cs typeface="Raleway"/>
              </a:rPr>
              <a:t>TRABAJO</a:t>
            </a:r>
            <a:endParaRPr sz="1400">
              <a:latin typeface="Raleway"/>
              <a:cs typeface="Raleway"/>
            </a:endParaRPr>
          </a:p>
          <a:p>
            <a:pPr marL="55244" marR="110489" algn="ctr">
              <a:lnSpc>
                <a:spcPct val="133300"/>
              </a:lnSpc>
              <a:spcBef>
                <a:spcPts val="370"/>
              </a:spcBef>
            </a:pP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La salud y el bienestar de tus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trabajadores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nunca ha sido tan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importante como ahora. </a:t>
            </a:r>
            <a:r>
              <a:rPr sz="1000" spc="-10" dirty="0">
                <a:solidFill>
                  <a:srgbClr val="231F20"/>
                </a:solidFill>
                <a:latin typeface="Raleway"/>
                <a:cs typeface="Raleway"/>
              </a:rPr>
              <a:t>Fellowes proporciona 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una guía que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identiﬁca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las </a:t>
            </a:r>
            <a:r>
              <a:rPr sz="1000" spc="-10" dirty="0">
                <a:solidFill>
                  <a:srgbClr val="231F20"/>
                </a:solidFill>
                <a:latin typeface="Raleway"/>
                <a:cs typeface="Raleway"/>
              </a:rPr>
              <a:t>áreas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principales del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puesto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de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trabajo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que </a:t>
            </a:r>
            <a:r>
              <a:rPr sz="1000" spc="-10" dirty="0">
                <a:solidFill>
                  <a:srgbClr val="231F20"/>
                </a:solidFill>
                <a:latin typeface="Raleway"/>
                <a:cs typeface="Raleway"/>
              </a:rPr>
              <a:t>requieren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un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enfoque ergonómico, con 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el ﬁn de poder </a:t>
            </a:r>
            <a:r>
              <a:rPr sz="1000" spc="-10" dirty="0">
                <a:solidFill>
                  <a:srgbClr val="231F20"/>
                </a:solidFill>
                <a:latin typeface="Raleway"/>
                <a:cs typeface="Raleway"/>
              </a:rPr>
              <a:t>ofrecer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las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mejores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soluciones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para trabajar saludablemente, </a:t>
            </a:r>
            <a:r>
              <a:rPr sz="1000" spc="-10" dirty="0">
                <a:solidFill>
                  <a:srgbClr val="231F20"/>
                </a:solidFill>
                <a:latin typeface="Raleway"/>
                <a:cs typeface="Raleway"/>
              </a:rPr>
              <a:t>ya </a:t>
            </a:r>
            <a:r>
              <a:rPr sz="1000" dirty="0">
                <a:solidFill>
                  <a:srgbClr val="231F20"/>
                </a:solidFill>
                <a:latin typeface="Raleway"/>
                <a:cs typeface="Raleway"/>
              </a:rPr>
              <a:t>sea en casa o en la</a:t>
            </a:r>
            <a:r>
              <a:rPr sz="1000" spc="-4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Raleway"/>
                <a:cs typeface="Raleway"/>
              </a:rPr>
              <a:t>oﬁcina.</a:t>
            </a:r>
            <a:endParaRPr sz="1000">
              <a:latin typeface="Raleway"/>
              <a:cs typeface="Raleway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95596" y="4126191"/>
            <a:ext cx="2116353" cy="11349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7634" y="3456749"/>
            <a:ext cx="2127250" cy="669925"/>
          </a:xfrm>
          <a:custGeom>
            <a:avLst/>
            <a:gdLst/>
            <a:ahLst/>
            <a:cxnLst/>
            <a:rect l="l" t="t" r="r" b="b"/>
            <a:pathLst>
              <a:path w="2127250" h="669925">
                <a:moveTo>
                  <a:pt x="0" y="669455"/>
                </a:moveTo>
                <a:lnTo>
                  <a:pt x="2127161" y="669455"/>
                </a:lnTo>
                <a:lnTo>
                  <a:pt x="2127161" y="0"/>
                </a:lnTo>
                <a:lnTo>
                  <a:pt x="0" y="0"/>
                </a:lnTo>
                <a:lnTo>
                  <a:pt x="0" y="669455"/>
                </a:lnTo>
                <a:close/>
              </a:path>
            </a:pathLst>
          </a:custGeom>
          <a:solidFill>
            <a:srgbClr val="7F4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7634" y="4126191"/>
            <a:ext cx="2127162" cy="11349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007" y="4126191"/>
            <a:ext cx="2127186" cy="1134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37937" y="5309794"/>
            <a:ext cx="17907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1100"/>
              </a:lnSpc>
            </a:pP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Mantén un ángulo de</a:t>
            </a:r>
            <a:r>
              <a:rPr sz="750" b="1" spc="-10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visión</a:t>
            </a:r>
            <a:r>
              <a:rPr sz="750" b="1" spc="-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apropiado. 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Asegúrate que los ojos están alineados  con la parte superior de tu</a:t>
            </a:r>
            <a:r>
              <a:rPr sz="750" spc="-1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pantalla.</a:t>
            </a:r>
            <a:endParaRPr sz="750">
              <a:latin typeface="Raleway"/>
              <a:cs typeface="Raleway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38551" y="5323687"/>
            <a:ext cx="2063114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Apoya las</a:t>
            </a:r>
            <a:r>
              <a:rPr sz="750" b="1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muñecas.</a:t>
            </a:r>
            <a:endParaRPr sz="750">
              <a:latin typeface="Raleway"/>
              <a:cs typeface="Raleway"/>
            </a:endParaRPr>
          </a:p>
          <a:p>
            <a:pPr marL="12700" marR="5080" algn="ctr">
              <a:lnSpc>
                <a:spcPct val="111100"/>
              </a:lnSpc>
            </a:pP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Mantén los antebrazos paralelos al</a:t>
            </a:r>
            <a:r>
              <a:rPr sz="750" spc="-11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escritorio</a:t>
            </a:r>
            <a:r>
              <a:rPr sz="750" spc="-4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y  las muñecas en una posición</a:t>
            </a:r>
            <a:r>
              <a:rPr sz="750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neutral.</a:t>
            </a:r>
            <a:endParaRPr sz="750">
              <a:latin typeface="Raleway"/>
              <a:cs typeface="Ralewa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176" y="5323687"/>
            <a:ext cx="1834514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Vigila tu</a:t>
            </a:r>
            <a:r>
              <a:rPr sz="750" b="1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b="1" dirty="0">
                <a:solidFill>
                  <a:srgbClr val="231F20"/>
                </a:solidFill>
                <a:latin typeface="Raleway"/>
                <a:cs typeface="Raleway"/>
              </a:rPr>
              <a:t>postura.</a:t>
            </a:r>
            <a:endParaRPr sz="750">
              <a:latin typeface="Raleway"/>
              <a:cs typeface="Raleway"/>
            </a:endParaRPr>
          </a:p>
          <a:p>
            <a:pPr marL="12065" marR="5080" algn="ctr">
              <a:lnSpc>
                <a:spcPct val="111100"/>
              </a:lnSpc>
            </a:pP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Usar</a:t>
            </a:r>
            <a:r>
              <a:rPr sz="750" spc="-4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un</a:t>
            </a:r>
            <a:r>
              <a:rPr sz="750" spc="-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respaldo</a:t>
            </a:r>
            <a:r>
              <a:rPr sz="750" spc="-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lumbar</a:t>
            </a:r>
            <a:r>
              <a:rPr sz="750" spc="-5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y</a:t>
            </a:r>
            <a:r>
              <a:rPr sz="750" spc="-4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un</a:t>
            </a:r>
            <a:r>
              <a:rPr sz="750" spc="-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reposapiés  puede ayudarte a adquirir la</a:t>
            </a:r>
            <a:r>
              <a:rPr sz="750" spc="-10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postura</a:t>
            </a:r>
            <a:r>
              <a:rPr sz="750" spc="-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más  saludable para</a:t>
            </a:r>
            <a:r>
              <a:rPr sz="750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50" dirty="0">
                <a:solidFill>
                  <a:srgbClr val="231F20"/>
                </a:solidFill>
                <a:latin typeface="Raleway"/>
                <a:cs typeface="Raleway"/>
              </a:rPr>
              <a:t>trabajar.</a:t>
            </a:r>
            <a:endParaRPr sz="750">
              <a:latin typeface="Raleway"/>
              <a:cs typeface="Raleway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0077" y="5865123"/>
            <a:ext cx="6488430" cy="497840"/>
          </a:xfrm>
          <a:prstGeom prst="rect">
            <a:avLst/>
          </a:prstGeom>
          <a:solidFill>
            <a:srgbClr val="CE372F"/>
          </a:solidFill>
        </p:spPr>
        <p:txBody>
          <a:bodyPr vert="horz" wrap="square" lIns="0" tIns="0" rIns="0" bIns="0" rtlCol="0">
            <a:spAutoFit/>
          </a:bodyPr>
          <a:lstStyle/>
          <a:p>
            <a:pPr marL="80010" algn="ctr">
              <a:lnSpc>
                <a:spcPts val="1795"/>
              </a:lnSpc>
            </a:pP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Vigila tu postura. Evita tensiones en la</a:t>
            </a:r>
            <a:r>
              <a:rPr sz="1500" spc="-10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espalda</a:t>
            </a:r>
            <a:endParaRPr sz="1500">
              <a:latin typeface="Raleway Medium"/>
              <a:cs typeface="Raleway Medium"/>
            </a:endParaRPr>
          </a:p>
          <a:p>
            <a:pPr marL="80010" algn="ctr">
              <a:lnSpc>
                <a:spcPct val="100000"/>
              </a:lnSpc>
              <a:spcBef>
                <a:spcPts val="450"/>
              </a:spcBef>
            </a:pP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Introduce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soluciones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apoyo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ayuda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prevenir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el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dolor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espalda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utilizando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respaldo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reposapiés.</a:t>
            </a:r>
            <a:endParaRPr sz="900">
              <a:latin typeface="Raleway Light"/>
              <a:cs typeface="Raleway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1837" y="6607035"/>
            <a:ext cx="808742" cy="3858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9303" y="6670865"/>
            <a:ext cx="450659" cy="706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004" y="6991648"/>
            <a:ext cx="900576" cy="377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0033" y="7529223"/>
            <a:ext cx="116649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Oﬃce Suites™ 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Reposapiés con 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Protección</a:t>
            </a:r>
            <a:r>
              <a:rPr sz="900" spc="-1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Microban</a:t>
            </a:r>
            <a:r>
              <a:rPr sz="750" spc="-7" baseline="33333" dirty="0">
                <a:solidFill>
                  <a:srgbClr val="231F20"/>
                </a:solidFill>
                <a:latin typeface="Raleway"/>
                <a:cs typeface="Raleway"/>
              </a:rPr>
              <a:t>®</a:t>
            </a:r>
            <a:endParaRPr sz="750" baseline="33333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6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20" dirty="0">
                <a:solidFill>
                  <a:srgbClr val="231F20"/>
                </a:solidFill>
                <a:latin typeface="Raleway Light"/>
                <a:cs typeface="Raleway Light"/>
              </a:rPr>
              <a:t>8035001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08713" y="7529223"/>
            <a:ext cx="833119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I-Spire</a:t>
            </a:r>
            <a:r>
              <a:rPr sz="900" b="1" spc="-6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Series™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Reposapiés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8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5" dirty="0">
                <a:solidFill>
                  <a:srgbClr val="231F20"/>
                </a:solidFill>
                <a:latin typeface="Raleway Light"/>
                <a:cs typeface="Raleway Light"/>
              </a:rPr>
              <a:t>9361701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4571" y="7649921"/>
            <a:ext cx="1124585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Professional</a:t>
            </a:r>
            <a:r>
              <a:rPr sz="900" b="1" spc="-130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Series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Reposapiés</a:t>
            </a:r>
            <a:r>
              <a:rPr sz="900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Ultimate</a:t>
            </a:r>
            <a:endParaRPr sz="900">
              <a:latin typeface="Raleway"/>
              <a:cs typeface="Raleway"/>
            </a:endParaRPr>
          </a:p>
          <a:p>
            <a:pPr marL="28575" algn="ctr">
              <a:lnSpc>
                <a:spcPct val="100000"/>
              </a:lnSpc>
              <a:spcBef>
                <a:spcPts val="315"/>
              </a:spcBef>
            </a:pP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10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8067001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425" y="9391558"/>
            <a:ext cx="1359535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Professional</a:t>
            </a:r>
            <a:r>
              <a:rPr sz="900" b="1" spc="-130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Series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Cojín lumbar</a:t>
            </a:r>
            <a:r>
              <a:rPr sz="900" spc="-10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ergonómico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7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8041801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8201" y="7363415"/>
            <a:ext cx="490790" cy="1049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3494" y="8310575"/>
            <a:ext cx="739432" cy="338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33167" y="8648220"/>
            <a:ext cx="803567" cy="339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3142" y="8987097"/>
            <a:ext cx="410565" cy="251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42742" y="8987097"/>
            <a:ext cx="323405" cy="3383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29602" y="9391558"/>
            <a:ext cx="1191260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Oﬃce</a:t>
            </a:r>
            <a:r>
              <a:rPr sz="900" b="1" spc="-7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Suites™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Respaldo</a:t>
            </a:r>
            <a:r>
              <a:rPr sz="900" spc="-5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ergonómico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8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9191301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87272" y="9391558"/>
            <a:ext cx="895985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I-Spire</a:t>
            </a:r>
            <a:r>
              <a:rPr sz="900" b="1" spc="-6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Series™</a:t>
            </a:r>
            <a:endParaRPr sz="900">
              <a:latin typeface="Raleway SemiBold"/>
              <a:cs typeface="Raleway SemiBold"/>
            </a:endParaRPr>
          </a:p>
          <a:p>
            <a:pPr marL="2540"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Cojín</a:t>
            </a:r>
            <a:r>
              <a:rPr sz="900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lumbar</a:t>
            </a:r>
            <a:endParaRPr sz="900">
              <a:latin typeface="Raleway"/>
              <a:cs typeface="Raleway"/>
            </a:endParaRPr>
          </a:p>
          <a:p>
            <a:pPr marL="12700" marR="5080" algn="ctr">
              <a:lnSpc>
                <a:spcPts val="1120"/>
              </a:lnSpc>
              <a:spcBef>
                <a:spcPts val="45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5" dirty="0">
                <a:solidFill>
                  <a:srgbClr val="231F20"/>
                </a:solidFill>
                <a:latin typeface="Raleway Light"/>
                <a:cs typeface="Raleway Light"/>
              </a:rPr>
              <a:t>8042301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-9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5" dirty="0">
                <a:solidFill>
                  <a:srgbClr val="231F20"/>
                </a:solidFill>
                <a:latin typeface="Raleway Light"/>
                <a:cs typeface="Raleway Light"/>
              </a:rPr>
              <a:t>8042201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-9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Gris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13914" y="6814870"/>
            <a:ext cx="900061" cy="3205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2692" y="6910120"/>
            <a:ext cx="451168" cy="5448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48153" y="7134136"/>
            <a:ext cx="865822" cy="3171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25448" y="8352511"/>
            <a:ext cx="169174" cy="3250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93686" y="8349907"/>
            <a:ext cx="165517" cy="3276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0879" y="8676602"/>
            <a:ext cx="817918" cy="3284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615" y="9004117"/>
            <a:ext cx="434007" cy="31706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3686" y="9004117"/>
            <a:ext cx="435329" cy="3276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70003" y="7267588"/>
            <a:ext cx="1353185" cy="2475865"/>
          </a:xfrm>
          <a:custGeom>
            <a:avLst/>
            <a:gdLst/>
            <a:ahLst/>
            <a:cxnLst/>
            <a:rect l="l" t="t" r="r" b="b"/>
            <a:pathLst>
              <a:path w="1353184" h="2475865">
                <a:moveTo>
                  <a:pt x="0" y="2475814"/>
                </a:moveTo>
                <a:lnTo>
                  <a:pt x="1352765" y="2475814"/>
                </a:lnTo>
                <a:lnTo>
                  <a:pt x="1352765" y="0"/>
                </a:lnTo>
                <a:lnTo>
                  <a:pt x="0" y="0"/>
                </a:lnTo>
                <a:lnTo>
                  <a:pt x="0" y="2475814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25602" y="7725284"/>
            <a:ext cx="900781" cy="1926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778738" y="8009856"/>
            <a:ext cx="1187450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marR="88265" algn="ctr">
              <a:lnSpc>
                <a:spcPct val="120300"/>
              </a:lnSpc>
            </a:pP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Los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productos con 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el</a:t>
            </a:r>
            <a:r>
              <a:rPr sz="900" spc="-7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logo</a:t>
            </a:r>
            <a:r>
              <a:rPr sz="900" spc="-4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"/>
                <a:cs typeface="Raleway"/>
              </a:rPr>
              <a:t>Microban® </a:t>
            </a:r>
            <a:r>
              <a:rPr sz="900" b="1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tienen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protección 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antibacteriana  incorporada para 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una higiene</a:t>
            </a:r>
            <a:r>
              <a:rPr sz="900" spc="-8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activa,</a:t>
            </a:r>
            <a:endParaRPr sz="900">
              <a:latin typeface="Raleway"/>
              <a:cs typeface="Raleway"/>
            </a:endParaRPr>
          </a:p>
          <a:p>
            <a:pPr marL="12700" marR="5080" algn="ctr">
              <a:lnSpc>
                <a:spcPct val="1203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ayudando</a:t>
            </a:r>
            <a:r>
              <a:rPr sz="900" spc="-3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mantener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 tu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puesto</a:t>
            </a:r>
            <a:r>
              <a:rPr sz="900" spc="-8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de</a:t>
            </a:r>
            <a:endParaRPr sz="900">
              <a:latin typeface="Raleway"/>
              <a:cs typeface="Raleway"/>
            </a:endParaRPr>
          </a:p>
          <a:p>
            <a:pPr marL="63500" marR="55244" algn="ctr">
              <a:lnSpc>
                <a:spcPct val="1203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trabajo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más limpio</a:t>
            </a:r>
            <a:r>
              <a:rPr sz="900" spc="-10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y  saludable.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96293" y="6979564"/>
            <a:ext cx="590080" cy="2880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96165" y="7234008"/>
            <a:ext cx="593064" cy="33874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69997" y="6953400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5" h="645795">
                <a:moveTo>
                  <a:pt x="322757" y="0"/>
                </a:moveTo>
                <a:lnTo>
                  <a:pt x="275062" y="3505"/>
                </a:lnTo>
                <a:lnTo>
                  <a:pt x="229542" y="13674"/>
                </a:lnTo>
                <a:lnTo>
                  <a:pt x="186694" y="30008"/>
                </a:lnTo>
                <a:lnTo>
                  <a:pt x="147017" y="52008"/>
                </a:lnTo>
                <a:lnTo>
                  <a:pt x="111012" y="79176"/>
                </a:lnTo>
                <a:lnTo>
                  <a:pt x="79176" y="111012"/>
                </a:lnTo>
                <a:lnTo>
                  <a:pt x="52008" y="147017"/>
                </a:lnTo>
                <a:lnTo>
                  <a:pt x="30008" y="186694"/>
                </a:lnTo>
                <a:lnTo>
                  <a:pt x="13674" y="229542"/>
                </a:lnTo>
                <a:lnTo>
                  <a:pt x="3505" y="275062"/>
                </a:lnTo>
                <a:lnTo>
                  <a:pt x="0" y="322757"/>
                </a:lnTo>
                <a:lnTo>
                  <a:pt x="3505" y="370452"/>
                </a:lnTo>
                <a:lnTo>
                  <a:pt x="13674" y="415973"/>
                </a:lnTo>
                <a:lnTo>
                  <a:pt x="30008" y="458821"/>
                </a:lnTo>
                <a:lnTo>
                  <a:pt x="52008" y="498497"/>
                </a:lnTo>
                <a:lnTo>
                  <a:pt x="79176" y="534503"/>
                </a:lnTo>
                <a:lnTo>
                  <a:pt x="111012" y="566339"/>
                </a:lnTo>
                <a:lnTo>
                  <a:pt x="147017" y="593506"/>
                </a:lnTo>
                <a:lnTo>
                  <a:pt x="186694" y="615507"/>
                </a:lnTo>
                <a:lnTo>
                  <a:pt x="229542" y="631841"/>
                </a:lnTo>
                <a:lnTo>
                  <a:pt x="275062" y="642010"/>
                </a:lnTo>
                <a:lnTo>
                  <a:pt x="322757" y="645515"/>
                </a:lnTo>
                <a:lnTo>
                  <a:pt x="322757" y="593191"/>
                </a:lnTo>
                <a:lnTo>
                  <a:pt x="268231" y="587698"/>
                </a:lnTo>
                <a:lnTo>
                  <a:pt x="217492" y="571950"/>
                </a:lnTo>
                <a:lnTo>
                  <a:pt x="171579" y="547021"/>
                </a:lnTo>
                <a:lnTo>
                  <a:pt x="131533" y="513981"/>
                </a:lnTo>
                <a:lnTo>
                  <a:pt x="98494" y="473935"/>
                </a:lnTo>
                <a:lnTo>
                  <a:pt x="73564" y="428023"/>
                </a:lnTo>
                <a:lnTo>
                  <a:pt x="57817" y="377284"/>
                </a:lnTo>
                <a:lnTo>
                  <a:pt x="52323" y="322757"/>
                </a:lnTo>
                <a:lnTo>
                  <a:pt x="57817" y="268231"/>
                </a:lnTo>
                <a:lnTo>
                  <a:pt x="73564" y="217492"/>
                </a:lnTo>
                <a:lnTo>
                  <a:pt x="98494" y="171579"/>
                </a:lnTo>
                <a:lnTo>
                  <a:pt x="131533" y="131533"/>
                </a:lnTo>
                <a:lnTo>
                  <a:pt x="171579" y="98494"/>
                </a:lnTo>
                <a:lnTo>
                  <a:pt x="217492" y="73564"/>
                </a:lnTo>
                <a:lnTo>
                  <a:pt x="268231" y="57817"/>
                </a:lnTo>
                <a:lnTo>
                  <a:pt x="322757" y="52323"/>
                </a:lnTo>
                <a:lnTo>
                  <a:pt x="498915" y="52323"/>
                </a:lnTo>
                <a:lnTo>
                  <a:pt x="498497" y="52008"/>
                </a:lnTo>
                <a:lnTo>
                  <a:pt x="458821" y="30008"/>
                </a:lnTo>
                <a:lnTo>
                  <a:pt x="415973" y="13674"/>
                </a:lnTo>
                <a:lnTo>
                  <a:pt x="370452" y="3505"/>
                </a:lnTo>
                <a:lnTo>
                  <a:pt x="322757" y="0"/>
                </a:lnTo>
                <a:close/>
              </a:path>
              <a:path w="645795" h="645795">
                <a:moveTo>
                  <a:pt x="498915" y="52323"/>
                </a:moveTo>
                <a:lnTo>
                  <a:pt x="322757" y="52323"/>
                </a:lnTo>
                <a:lnTo>
                  <a:pt x="377284" y="57817"/>
                </a:lnTo>
                <a:lnTo>
                  <a:pt x="428023" y="73564"/>
                </a:lnTo>
                <a:lnTo>
                  <a:pt x="473935" y="98494"/>
                </a:lnTo>
                <a:lnTo>
                  <a:pt x="513981" y="131533"/>
                </a:lnTo>
                <a:lnTo>
                  <a:pt x="547021" y="171579"/>
                </a:lnTo>
                <a:lnTo>
                  <a:pt x="571950" y="217492"/>
                </a:lnTo>
                <a:lnTo>
                  <a:pt x="587698" y="268231"/>
                </a:lnTo>
                <a:lnTo>
                  <a:pt x="593191" y="322757"/>
                </a:lnTo>
                <a:lnTo>
                  <a:pt x="587698" y="377284"/>
                </a:lnTo>
                <a:lnTo>
                  <a:pt x="571950" y="428023"/>
                </a:lnTo>
                <a:lnTo>
                  <a:pt x="547021" y="473935"/>
                </a:lnTo>
                <a:lnTo>
                  <a:pt x="513981" y="513981"/>
                </a:lnTo>
                <a:lnTo>
                  <a:pt x="473935" y="547021"/>
                </a:lnTo>
                <a:lnTo>
                  <a:pt x="428023" y="571950"/>
                </a:lnTo>
                <a:lnTo>
                  <a:pt x="377284" y="587698"/>
                </a:lnTo>
                <a:lnTo>
                  <a:pt x="322757" y="593191"/>
                </a:lnTo>
                <a:lnTo>
                  <a:pt x="322757" y="645515"/>
                </a:lnTo>
                <a:lnTo>
                  <a:pt x="370452" y="642010"/>
                </a:lnTo>
                <a:lnTo>
                  <a:pt x="415973" y="631841"/>
                </a:lnTo>
                <a:lnTo>
                  <a:pt x="458821" y="615507"/>
                </a:lnTo>
                <a:lnTo>
                  <a:pt x="498497" y="593506"/>
                </a:lnTo>
                <a:lnTo>
                  <a:pt x="534503" y="566339"/>
                </a:lnTo>
                <a:lnTo>
                  <a:pt x="566339" y="534503"/>
                </a:lnTo>
                <a:lnTo>
                  <a:pt x="593506" y="498497"/>
                </a:lnTo>
                <a:lnTo>
                  <a:pt x="615507" y="458821"/>
                </a:lnTo>
                <a:lnTo>
                  <a:pt x="631841" y="415973"/>
                </a:lnTo>
                <a:lnTo>
                  <a:pt x="642010" y="370452"/>
                </a:lnTo>
                <a:lnTo>
                  <a:pt x="645515" y="322757"/>
                </a:lnTo>
                <a:lnTo>
                  <a:pt x="642010" y="275062"/>
                </a:lnTo>
                <a:lnTo>
                  <a:pt x="631841" y="229542"/>
                </a:lnTo>
                <a:lnTo>
                  <a:pt x="615507" y="186694"/>
                </a:lnTo>
                <a:lnTo>
                  <a:pt x="593506" y="147017"/>
                </a:lnTo>
                <a:lnTo>
                  <a:pt x="566339" y="111012"/>
                </a:lnTo>
                <a:lnTo>
                  <a:pt x="534503" y="79176"/>
                </a:lnTo>
                <a:lnTo>
                  <a:pt x="498915" y="523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85433" y="726017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301" y="0"/>
                </a:lnTo>
              </a:path>
            </a:pathLst>
          </a:custGeom>
          <a:ln w="523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44119" y="6979564"/>
            <a:ext cx="295272" cy="2880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9039" y="6979564"/>
            <a:ext cx="295300" cy="3789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41275" y="7234008"/>
            <a:ext cx="581494" cy="33869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14987" y="6953400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5" h="645795">
                <a:moveTo>
                  <a:pt x="322757" y="0"/>
                </a:moveTo>
                <a:lnTo>
                  <a:pt x="275062" y="3505"/>
                </a:lnTo>
                <a:lnTo>
                  <a:pt x="229542" y="13674"/>
                </a:lnTo>
                <a:lnTo>
                  <a:pt x="186694" y="30008"/>
                </a:lnTo>
                <a:lnTo>
                  <a:pt x="147017" y="52008"/>
                </a:lnTo>
                <a:lnTo>
                  <a:pt x="111012" y="79176"/>
                </a:lnTo>
                <a:lnTo>
                  <a:pt x="79176" y="111012"/>
                </a:lnTo>
                <a:lnTo>
                  <a:pt x="52008" y="147017"/>
                </a:lnTo>
                <a:lnTo>
                  <a:pt x="30008" y="186694"/>
                </a:lnTo>
                <a:lnTo>
                  <a:pt x="13674" y="229542"/>
                </a:lnTo>
                <a:lnTo>
                  <a:pt x="3505" y="275062"/>
                </a:lnTo>
                <a:lnTo>
                  <a:pt x="0" y="322757"/>
                </a:lnTo>
                <a:lnTo>
                  <a:pt x="3505" y="370452"/>
                </a:lnTo>
                <a:lnTo>
                  <a:pt x="13674" y="415973"/>
                </a:lnTo>
                <a:lnTo>
                  <a:pt x="30008" y="458821"/>
                </a:lnTo>
                <a:lnTo>
                  <a:pt x="52008" y="498497"/>
                </a:lnTo>
                <a:lnTo>
                  <a:pt x="79176" y="534503"/>
                </a:lnTo>
                <a:lnTo>
                  <a:pt x="111012" y="566339"/>
                </a:lnTo>
                <a:lnTo>
                  <a:pt x="147017" y="593506"/>
                </a:lnTo>
                <a:lnTo>
                  <a:pt x="186694" y="615507"/>
                </a:lnTo>
                <a:lnTo>
                  <a:pt x="229542" y="631841"/>
                </a:lnTo>
                <a:lnTo>
                  <a:pt x="275062" y="642010"/>
                </a:lnTo>
                <a:lnTo>
                  <a:pt x="322757" y="645515"/>
                </a:lnTo>
                <a:lnTo>
                  <a:pt x="322757" y="593191"/>
                </a:lnTo>
                <a:lnTo>
                  <a:pt x="268231" y="587698"/>
                </a:lnTo>
                <a:lnTo>
                  <a:pt x="217492" y="571950"/>
                </a:lnTo>
                <a:lnTo>
                  <a:pt x="171579" y="547021"/>
                </a:lnTo>
                <a:lnTo>
                  <a:pt x="131533" y="513981"/>
                </a:lnTo>
                <a:lnTo>
                  <a:pt x="98494" y="473935"/>
                </a:lnTo>
                <a:lnTo>
                  <a:pt x="73564" y="428023"/>
                </a:lnTo>
                <a:lnTo>
                  <a:pt x="57817" y="377284"/>
                </a:lnTo>
                <a:lnTo>
                  <a:pt x="52323" y="322757"/>
                </a:lnTo>
                <a:lnTo>
                  <a:pt x="57817" y="268231"/>
                </a:lnTo>
                <a:lnTo>
                  <a:pt x="73564" y="217492"/>
                </a:lnTo>
                <a:lnTo>
                  <a:pt x="98494" y="171579"/>
                </a:lnTo>
                <a:lnTo>
                  <a:pt x="131533" y="131533"/>
                </a:lnTo>
                <a:lnTo>
                  <a:pt x="171579" y="98494"/>
                </a:lnTo>
                <a:lnTo>
                  <a:pt x="217492" y="73564"/>
                </a:lnTo>
                <a:lnTo>
                  <a:pt x="268231" y="57817"/>
                </a:lnTo>
                <a:lnTo>
                  <a:pt x="322757" y="52323"/>
                </a:lnTo>
                <a:lnTo>
                  <a:pt x="498915" y="52323"/>
                </a:lnTo>
                <a:lnTo>
                  <a:pt x="498497" y="52008"/>
                </a:lnTo>
                <a:lnTo>
                  <a:pt x="458821" y="30008"/>
                </a:lnTo>
                <a:lnTo>
                  <a:pt x="415973" y="13674"/>
                </a:lnTo>
                <a:lnTo>
                  <a:pt x="370452" y="3505"/>
                </a:lnTo>
                <a:lnTo>
                  <a:pt x="322757" y="0"/>
                </a:lnTo>
                <a:close/>
              </a:path>
              <a:path w="645795" h="645795">
                <a:moveTo>
                  <a:pt x="498915" y="52323"/>
                </a:moveTo>
                <a:lnTo>
                  <a:pt x="322757" y="52323"/>
                </a:lnTo>
                <a:lnTo>
                  <a:pt x="377284" y="57817"/>
                </a:lnTo>
                <a:lnTo>
                  <a:pt x="428023" y="73564"/>
                </a:lnTo>
                <a:lnTo>
                  <a:pt x="473935" y="98494"/>
                </a:lnTo>
                <a:lnTo>
                  <a:pt x="513981" y="131533"/>
                </a:lnTo>
                <a:lnTo>
                  <a:pt x="547021" y="171579"/>
                </a:lnTo>
                <a:lnTo>
                  <a:pt x="571950" y="217492"/>
                </a:lnTo>
                <a:lnTo>
                  <a:pt x="587698" y="268231"/>
                </a:lnTo>
                <a:lnTo>
                  <a:pt x="593191" y="322757"/>
                </a:lnTo>
                <a:lnTo>
                  <a:pt x="587698" y="377284"/>
                </a:lnTo>
                <a:lnTo>
                  <a:pt x="571950" y="428023"/>
                </a:lnTo>
                <a:lnTo>
                  <a:pt x="547021" y="473935"/>
                </a:lnTo>
                <a:lnTo>
                  <a:pt x="513981" y="513981"/>
                </a:lnTo>
                <a:lnTo>
                  <a:pt x="473935" y="547021"/>
                </a:lnTo>
                <a:lnTo>
                  <a:pt x="428023" y="571950"/>
                </a:lnTo>
                <a:lnTo>
                  <a:pt x="377284" y="587698"/>
                </a:lnTo>
                <a:lnTo>
                  <a:pt x="322757" y="593191"/>
                </a:lnTo>
                <a:lnTo>
                  <a:pt x="322757" y="645515"/>
                </a:lnTo>
                <a:lnTo>
                  <a:pt x="370452" y="642010"/>
                </a:lnTo>
                <a:lnTo>
                  <a:pt x="415973" y="631841"/>
                </a:lnTo>
                <a:lnTo>
                  <a:pt x="458821" y="615507"/>
                </a:lnTo>
                <a:lnTo>
                  <a:pt x="498497" y="593506"/>
                </a:lnTo>
                <a:lnTo>
                  <a:pt x="534503" y="566339"/>
                </a:lnTo>
                <a:lnTo>
                  <a:pt x="566339" y="534503"/>
                </a:lnTo>
                <a:lnTo>
                  <a:pt x="593506" y="498497"/>
                </a:lnTo>
                <a:lnTo>
                  <a:pt x="615507" y="458821"/>
                </a:lnTo>
                <a:lnTo>
                  <a:pt x="631841" y="415973"/>
                </a:lnTo>
                <a:lnTo>
                  <a:pt x="642010" y="370452"/>
                </a:lnTo>
                <a:lnTo>
                  <a:pt x="645515" y="322757"/>
                </a:lnTo>
                <a:lnTo>
                  <a:pt x="642010" y="275062"/>
                </a:lnTo>
                <a:lnTo>
                  <a:pt x="631841" y="229542"/>
                </a:lnTo>
                <a:lnTo>
                  <a:pt x="615507" y="186694"/>
                </a:lnTo>
                <a:lnTo>
                  <a:pt x="593506" y="147017"/>
                </a:lnTo>
                <a:lnTo>
                  <a:pt x="566339" y="111012"/>
                </a:lnTo>
                <a:lnTo>
                  <a:pt x="534503" y="79176"/>
                </a:lnTo>
                <a:lnTo>
                  <a:pt x="498915" y="52323"/>
                </a:lnTo>
                <a:close/>
              </a:path>
            </a:pathLst>
          </a:custGeom>
          <a:solidFill>
            <a:srgbClr val="00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33735" y="7260163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0756" y="0"/>
                </a:lnTo>
              </a:path>
            </a:pathLst>
          </a:custGeom>
          <a:ln w="52324">
            <a:solidFill>
              <a:srgbClr val="0097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48483" y="7146248"/>
            <a:ext cx="122555" cy="227965"/>
          </a:xfrm>
          <a:custGeom>
            <a:avLst/>
            <a:gdLst/>
            <a:ahLst/>
            <a:cxnLst/>
            <a:rect l="l" t="t" r="r" b="b"/>
            <a:pathLst>
              <a:path w="122554" h="227965">
                <a:moveTo>
                  <a:pt x="0" y="0"/>
                </a:moveTo>
                <a:lnTo>
                  <a:pt x="0" y="227838"/>
                </a:lnTo>
                <a:lnTo>
                  <a:pt x="122529" y="113919"/>
                </a:lnTo>
                <a:lnTo>
                  <a:pt x="0" y="0"/>
                </a:lnTo>
                <a:close/>
              </a:path>
            </a:pathLst>
          </a:custGeom>
          <a:solidFill>
            <a:srgbClr val="00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24947" y="8763558"/>
            <a:ext cx="747328" cy="3180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71212" y="8970188"/>
            <a:ext cx="373926" cy="4282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24947" y="9080576"/>
            <a:ext cx="747328" cy="31784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29150" y="8610778"/>
            <a:ext cx="383095" cy="1527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11521" y="8614423"/>
            <a:ext cx="382422" cy="38934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28377" y="8763558"/>
            <a:ext cx="516760" cy="2388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8201" y="8729849"/>
            <a:ext cx="490790" cy="1049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3015" y="6552978"/>
            <a:ext cx="0" cy="1604010"/>
          </a:xfrm>
          <a:custGeom>
            <a:avLst/>
            <a:gdLst/>
            <a:ahLst/>
            <a:cxnLst/>
            <a:rect l="l" t="t" r="r" b="b"/>
            <a:pathLst>
              <a:path h="1604009">
                <a:moveTo>
                  <a:pt x="0" y="0"/>
                </a:moveTo>
                <a:lnTo>
                  <a:pt x="0" y="1604022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83016" y="6552978"/>
            <a:ext cx="0" cy="1604010"/>
          </a:xfrm>
          <a:custGeom>
            <a:avLst/>
            <a:gdLst/>
            <a:ahLst/>
            <a:cxnLst/>
            <a:rect l="l" t="t" r="r" b="b"/>
            <a:pathLst>
              <a:path h="1604009">
                <a:moveTo>
                  <a:pt x="0" y="0"/>
                </a:moveTo>
                <a:lnTo>
                  <a:pt x="0" y="1604022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73015" y="8363687"/>
            <a:ext cx="0" cy="1604010"/>
          </a:xfrm>
          <a:custGeom>
            <a:avLst/>
            <a:gdLst/>
            <a:ahLst/>
            <a:cxnLst/>
            <a:rect l="l" t="t" r="r" b="b"/>
            <a:pathLst>
              <a:path h="1604009">
                <a:moveTo>
                  <a:pt x="0" y="0"/>
                </a:moveTo>
                <a:lnTo>
                  <a:pt x="0" y="1604022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83016" y="8363687"/>
            <a:ext cx="0" cy="1604010"/>
          </a:xfrm>
          <a:custGeom>
            <a:avLst/>
            <a:gdLst/>
            <a:ahLst/>
            <a:cxnLst/>
            <a:rect l="l" t="t" r="r" b="b"/>
            <a:pathLst>
              <a:path h="1604009">
                <a:moveTo>
                  <a:pt x="0" y="0"/>
                </a:moveTo>
                <a:lnTo>
                  <a:pt x="0" y="1604022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0031303"/>
            <a:ext cx="7560309" cy="657860"/>
          </a:xfrm>
          <a:custGeom>
            <a:avLst/>
            <a:gdLst/>
            <a:ahLst/>
            <a:cxnLst/>
            <a:rect l="l" t="t" r="r" b="b"/>
            <a:pathLst>
              <a:path w="7560309" h="657859">
                <a:moveTo>
                  <a:pt x="7559992" y="0"/>
                </a:moveTo>
                <a:lnTo>
                  <a:pt x="0" y="0"/>
                </a:lnTo>
                <a:lnTo>
                  <a:pt x="0" y="657768"/>
                </a:lnTo>
                <a:lnTo>
                  <a:pt x="7559992" y="657768"/>
                </a:lnTo>
                <a:lnTo>
                  <a:pt x="755999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41007" y="3456749"/>
            <a:ext cx="2127250" cy="669925"/>
          </a:xfrm>
          <a:prstGeom prst="rect">
            <a:avLst/>
          </a:prstGeom>
          <a:solidFill>
            <a:srgbClr val="CE372F"/>
          </a:solidFill>
        </p:spPr>
        <p:txBody>
          <a:bodyPr vert="horz" wrap="square" lIns="0" tIns="8890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700"/>
              </a:spcBef>
            </a:pPr>
            <a:r>
              <a:rPr sz="2000" b="1" spc="-30" dirty="0">
                <a:solidFill>
                  <a:srgbClr val="FFFFFF"/>
                </a:solidFill>
                <a:latin typeface="Raleway SemiBold"/>
                <a:cs typeface="Raleway SemiBold"/>
              </a:rPr>
              <a:t>EVITA</a:t>
            </a:r>
            <a:endParaRPr sz="2000">
              <a:latin typeface="Raleway SemiBold"/>
              <a:cs typeface="Raleway SemiBold"/>
            </a:endParaRPr>
          </a:p>
          <a:p>
            <a:pPr marL="17780" algn="ctr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solidFill>
                  <a:srgbClr val="FFFFFF"/>
                </a:solidFill>
                <a:latin typeface="Raleway"/>
                <a:cs typeface="Raleway"/>
              </a:rPr>
              <a:t>tensiones </a:t>
            </a: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en la</a:t>
            </a:r>
            <a:r>
              <a:rPr sz="1200" spc="-7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espalda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92901" y="3552321"/>
            <a:ext cx="217741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Raleway SemiBold"/>
                <a:cs typeface="Raleway SemiBold"/>
              </a:rPr>
              <a:t>ALIVIA</a:t>
            </a:r>
            <a:endParaRPr sz="2000">
              <a:latin typeface="Raleway SemiBold"/>
              <a:cs typeface="Raleway SemiBold"/>
            </a:endParaRPr>
          </a:p>
          <a:p>
            <a:pPr marL="13335" algn="ctr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Raleway"/>
                <a:cs typeface="Raleway"/>
              </a:rPr>
              <a:t>presión </a:t>
            </a:r>
            <a:r>
              <a:rPr sz="1200" spc="-10" dirty="0">
                <a:solidFill>
                  <a:srgbClr val="FFFFFF"/>
                </a:solidFill>
                <a:latin typeface="Raleway"/>
                <a:cs typeface="Raleway"/>
              </a:rPr>
              <a:t>sobre </a:t>
            </a: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las</a:t>
            </a:r>
            <a:r>
              <a:rPr sz="1200" spc="-7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muñecas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95596" y="3456749"/>
            <a:ext cx="2127250" cy="669925"/>
          </a:xfrm>
          <a:prstGeom prst="rect">
            <a:avLst/>
          </a:prstGeom>
          <a:solidFill>
            <a:srgbClr val="2CB34A"/>
          </a:solidFill>
        </p:spPr>
        <p:txBody>
          <a:bodyPr vert="horz" wrap="square" lIns="0" tIns="95250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750"/>
              </a:spcBef>
            </a:pPr>
            <a:r>
              <a:rPr sz="2000" b="1" dirty="0">
                <a:solidFill>
                  <a:srgbClr val="FFFFFF"/>
                </a:solidFill>
                <a:latin typeface="Raleway SemiBold"/>
                <a:cs typeface="Raleway SemiBold"/>
              </a:rPr>
              <a:t>REDUCE</a:t>
            </a:r>
            <a:endParaRPr sz="2000">
              <a:latin typeface="Raleway SemiBold"/>
              <a:cs typeface="Raleway SemiBold"/>
            </a:endParaRPr>
          </a:p>
          <a:p>
            <a:pPr marL="32384" algn="ctr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molestias en el</a:t>
            </a:r>
            <a:r>
              <a:rPr sz="1200" spc="-140" dirty="0">
                <a:solidFill>
                  <a:srgbClr val="FFFFFF"/>
                </a:solidFill>
                <a:latin typeface="Raleway"/>
                <a:cs typeface="Raleway"/>
              </a:rPr>
              <a:t> </a:t>
            </a:r>
            <a:r>
              <a:rPr sz="1200" dirty="0">
                <a:solidFill>
                  <a:srgbClr val="FFFFFF"/>
                </a:solidFill>
                <a:latin typeface="Raleway"/>
                <a:cs typeface="Raleway"/>
              </a:rPr>
              <a:t>cuello</a:t>
            </a:r>
            <a:endParaRPr sz="1200">
              <a:latin typeface="Raleway"/>
              <a:cs typeface="Raleway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959033" y="8349374"/>
            <a:ext cx="271780" cy="109855"/>
          </a:xfrm>
          <a:custGeom>
            <a:avLst/>
            <a:gdLst/>
            <a:ahLst/>
            <a:cxnLst/>
            <a:rect l="l" t="t" r="r" b="b"/>
            <a:pathLst>
              <a:path w="271779" h="109854">
                <a:moveTo>
                  <a:pt x="137363" y="0"/>
                </a:moveTo>
                <a:lnTo>
                  <a:pt x="133172" y="0"/>
                </a:lnTo>
                <a:lnTo>
                  <a:pt x="4114" y="92189"/>
                </a:lnTo>
                <a:lnTo>
                  <a:pt x="787" y="95034"/>
                </a:lnTo>
                <a:lnTo>
                  <a:pt x="0" y="99847"/>
                </a:lnTo>
                <a:lnTo>
                  <a:pt x="4749" y="107886"/>
                </a:lnTo>
                <a:lnTo>
                  <a:pt x="10274" y="109296"/>
                </a:lnTo>
                <a:lnTo>
                  <a:pt x="14541" y="106756"/>
                </a:lnTo>
                <a:lnTo>
                  <a:pt x="135267" y="20586"/>
                </a:lnTo>
                <a:lnTo>
                  <a:pt x="166185" y="20586"/>
                </a:lnTo>
                <a:lnTo>
                  <a:pt x="137363" y="0"/>
                </a:lnTo>
                <a:close/>
              </a:path>
              <a:path w="271779" h="109854">
                <a:moveTo>
                  <a:pt x="166185" y="20586"/>
                </a:moveTo>
                <a:lnTo>
                  <a:pt x="135267" y="20586"/>
                </a:lnTo>
                <a:lnTo>
                  <a:pt x="255993" y="106756"/>
                </a:lnTo>
                <a:lnTo>
                  <a:pt x="257517" y="107861"/>
                </a:lnTo>
                <a:lnTo>
                  <a:pt x="259333" y="108457"/>
                </a:lnTo>
                <a:lnTo>
                  <a:pt x="261213" y="108470"/>
                </a:lnTo>
                <a:lnTo>
                  <a:pt x="264083" y="108457"/>
                </a:lnTo>
                <a:lnTo>
                  <a:pt x="266763" y="107073"/>
                </a:lnTo>
                <a:lnTo>
                  <a:pt x="271360" y="100723"/>
                </a:lnTo>
                <a:lnTo>
                  <a:pt x="270459" y="95097"/>
                </a:lnTo>
                <a:lnTo>
                  <a:pt x="166185" y="205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86358" y="834989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994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49949"/>
                </a:lnTo>
                <a:lnTo>
                  <a:pt x="4025" y="53974"/>
                </a:lnTo>
                <a:lnTo>
                  <a:pt x="13957" y="53974"/>
                </a:lnTo>
                <a:lnTo>
                  <a:pt x="17983" y="49949"/>
                </a:lnTo>
                <a:lnTo>
                  <a:pt x="17983" y="17995"/>
                </a:lnTo>
                <a:lnTo>
                  <a:pt x="49949" y="17995"/>
                </a:lnTo>
                <a:lnTo>
                  <a:pt x="53975" y="13969"/>
                </a:lnTo>
                <a:lnTo>
                  <a:pt x="53975" y="4025"/>
                </a:lnTo>
                <a:lnTo>
                  <a:pt x="4994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86354" y="8457841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98958"/>
                </a:lnTo>
                <a:lnTo>
                  <a:pt x="2120" y="109465"/>
                </a:lnTo>
                <a:lnTo>
                  <a:pt x="7902" y="118043"/>
                </a:lnTo>
                <a:lnTo>
                  <a:pt x="16480" y="123825"/>
                </a:lnTo>
                <a:lnTo>
                  <a:pt x="26987" y="125945"/>
                </a:lnTo>
                <a:lnTo>
                  <a:pt x="76936" y="125945"/>
                </a:lnTo>
                <a:lnTo>
                  <a:pt x="80962" y="121919"/>
                </a:lnTo>
                <a:lnTo>
                  <a:pt x="80962" y="107949"/>
                </a:lnTo>
                <a:lnTo>
                  <a:pt x="22021" y="107949"/>
                </a:lnTo>
                <a:lnTo>
                  <a:pt x="17995" y="103924"/>
                </a:lnTo>
                <a:lnTo>
                  <a:pt x="17995" y="4025"/>
                </a:lnTo>
                <a:lnTo>
                  <a:pt x="13969" y="0"/>
                </a:lnTo>
                <a:close/>
              </a:path>
              <a:path w="215900" h="126365">
                <a:moveTo>
                  <a:pt x="152933" y="53974"/>
                </a:moveTo>
                <a:lnTo>
                  <a:pt x="134937" y="53974"/>
                </a:lnTo>
                <a:lnTo>
                  <a:pt x="134937" y="121919"/>
                </a:lnTo>
                <a:lnTo>
                  <a:pt x="138963" y="125945"/>
                </a:lnTo>
                <a:lnTo>
                  <a:pt x="188912" y="125945"/>
                </a:lnTo>
                <a:lnTo>
                  <a:pt x="199419" y="123825"/>
                </a:lnTo>
                <a:lnTo>
                  <a:pt x="207997" y="118043"/>
                </a:lnTo>
                <a:lnTo>
                  <a:pt x="213779" y="109465"/>
                </a:lnTo>
                <a:lnTo>
                  <a:pt x="214085" y="107949"/>
                </a:lnTo>
                <a:lnTo>
                  <a:pt x="152933" y="107949"/>
                </a:lnTo>
                <a:lnTo>
                  <a:pt x="152933" y="53974"/>
                </a:lnTo>
                <a:close/>
              </a:path>
              <a:path w="215900" h="126365">
                <a:moveTo>
                  <a:pt x="148907" y="35991"/>
                </a:moveTo>
                <a:lnTo>
                  <a:pt x="66992" y="35991"/>
                </a:lnTo>
                <a:lnTo>
                  <a:pt x="62966" y="40017"/>
                </a:lnTo>
                <a:lnTo>
                  <a:pt x="62966" y="107949"/>
                </a:lnTo>
                <a:lnTo>
                  <a:pt x="80962" y="107949"/>
                </a:lnTo>
                <a:lnTo>
                  <a:pt x="80962" y="53974"/>
                </a:lnTo>
                <a:lnTo>
                  <a:pt x="152933" y="53974"/>
                </a:lnTo>
                <a:lnTo>
                  <a:pt x="152933" y="40017"/>
                </a:lnTo>
                <a:lnTo>
                  <a:pt x="148907" y="35991"/>
                </a:lnTo>
                <a:close/>
              </a:path>
              <a:path w="215900" h="126365">
                <a:moveTo>
                  <a:pt x="211874" y="0"/>
                </a:moveTo>
                <a:lnTo>
                  <a:pt x="201930" y="0"/>
                </a:lnTo>
                <a:lnTo>
                  <a:pt x="197904" y="4025"/>
                </a:lnTo>
                <a:lnTo>
                  <a:pt x="197904" y="103924"/>
                </a:lnTo>
                <a:lnTo>
                  <a:pt x="193878" y="107949"/>
                </a:lnTo>
                <a:lnTo>
                  <a:pt x="214085" y="107949"/>
                </a:lnTo>
                <a:lnTo>
                  <a:pt x="215900" y="98958"/>
                </a:lnTo>
                <a:lnTo>
                  <a:pt x="215900" y="4025"/>
                </a:lnTo>
                <a:lnTo>
                  <a:pt x="21187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262335" y="8384798"/>
            <a:ext cx="467359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"/>
              </a:lnSpc>
            </a:pP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Ideal para  </a:t>
            </a:r>
            <a:r>
              <a:rPr sz="700" spc="-1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e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abajo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78354" y="6552457"/>
            <a:ext cx="271780" cy="109855"/>
          </a:xfrm>
          <a:custGeom>
            <a:avLst/>
            <a:gdLst/>
            <a:ahLst/>
            <a:cxnLst/>
            <a:rect l="l" t="t" r="r" b="b"/>
            <a:pathLst>
              <a:path w="271780" h="109854">
                <a:moveTo>
                  <a:pt x="137363" y="0"/>
                </a:moveTo>
                <a:lnTo>
                  <a:pt x="133172" y="0"/>
                </a:lnTo>
                <a:lnTo>
                  <a:pt x="4114" y="92189"/>
                </a:lnTo>
                <a:lnTo>
                  <a:pt x="787" y="95034"/>
                </a:lnTo>
                <a:lnTo>
                  <a:pt x="0" y="99847"/>
                </a:lnTo>
                <a:lnTo>
                  <a:pt x="4749" y="107873"/>
                </a:lnTo>
                <a:lnTo>
                  <a:pt x="10274" y="109296"/>
                </a:lnTo>
                <a:lnTo>
                  <a:pt x="14541" y="106756"/>
                </a:lnTo>
                <a:lnTo>
                  <a:pt x="135267" y="20586"/>
                </a:lnTo>
                <a:lnTo>
                  <a:pt x="166185" y="20586"/>
                </a:lnTo>
                <a:lnTo>
                  <a:pt x="137363" y="0"/>
                </a:lnTo>
                <a:close/>
              </a:path>
              <a:path w="271780" h="109854">
                <a:moveTo>
                  <a:pt x="166185" y="20586"/>
                </a:moveTo>
                <a:lnTo>
                  <a:pt x="135267" y="20586"/>
                </a:lnTo>
                <a:lnTo>
                  <a:pt x="257556" y="107873"/>
                </a:lnTo>
                <a:lnTo>
                  <a:pt x="259334" y="108457"/>
                </a:lnTo>
                <a:lnTo>
                  <a:pt x="261213" y="108470"/>
                </a:lnTo>
                <a:lnTo>
                  <a:pt x="264083" y="108457"/>
                </a:lnTo>
                <a:lnTo>
                  <a:pt x="266763" y="107073"/>
                </a:lnTo>
                <a:lnTo>
                  <a:pt x="271360" y="100723"/>
                </a:lnTo>
                <a:lnTo>
                  <a:pt x="270459" y="95097"/>
                </a:lnTo>
                <a:lnTo>
                  <a:pt x="166185" y="205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05680" y="655297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994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49949"/>
                </a:lnTo>
                <a:lnTo>
                  <a:pt x="4025" y="53975"/>
                </a:lnTo>
                <a:lnTo>
                  <a:pt x="13957" y="53975"/>
                </a:lnTo>
                <a:lnTo>
                  <a:pt x="17983" y="49949"/>
                </a:lnTo>
                <a:lnTo>
                  <a:pt x="17983" y="17995"/>
                </a:lnTo>
                <a:lnTo>
                  <a:pt x="49949" y="17995"/>
                </a:lnTo>
                <a:lnTo>
                  <a:pt x="53974" y="13970"/>
                </a:lnTo>
                <a:lnTo>
                  <a:pt x="53974" y="4025"/>
                </a:lnTo>
                <a:lnTo>
                  <a:pt x="4994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05676" y="6660924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98958"/>
                </a:lnTo>
                <a:lnTo>
                  <a:pt x="2120" y="109465"/>
                </a:lnTo>
                <a:lnTo>
                  <a:pt x="7902" y="118043"/>
                </a:lnTo>
                <a:lnTo>
                  <a:pt x="16480" y="123825"/>
                </a:lnTo>
                <a:lnTo>
                  <a:pt x="26987" y="125945"/>
                </a:lnTo>
                <a:lnTo>
                  <a:pt x="76936" y="125945"/>
                </a:lnTo>
                <a:lnTo>
                  <a:pt x="80962" y="121919"/>
                </a:lnTo>
                <a:lnTo>
                  <a:pt x="80962" y="107949"/>
                </a:lnTo>
                <a:lnTo>
                  <a:pt x="22021" y="107949"/>
                </a:lnTo>
                <a:lnTo>
                  <a:pt x="17995" y="103924"/>
                </a:lnTo>
                <a:lnTo>
                  <a:pt x="17995" y="4025"/>
                </a:lnTo>
                <a:lnTo>
                  <a:pt x="13969" y="0"/>
                </a:lnTo>
                <a:close/>
              </a:path>
              <a:path w="215900" h="126365">
                <a:moveTo>
                  <a:pt x="152933" y="53974"/>
                </a:moveTo>
                <a:lnTo>
                  <a:pt x="134937" y="53974"/>
                </a:lnTo>
                <a:lnTo>
                  <a:pt x="134937" y="121919"/>
                </a:lnTo>
                <a:lnTo>
                  <a:pt x="138963" y="125945"/>
                </a:lnTo>
                <a:lnTo>
                  <a:pt x="188912" y="125945"/>
                </a:lnTo>
                <a:lnTo>
                  <a:pt x="199419" y="123825"/>
                </a:lnTo>
                <a:lnTo>
                  <a:pt x="207997" y="118043"/>
                </a:lnTo>
                <a:lnTo>
                  <a:pt x="213779" y="109465"/>
                </a:lnTo>
                <a:lnTo>
                  <a:pt x="214085" y="107949"/>
                </a:lnTo>
                <a:lnTo>
                  <a:pt x="152933" y="107949"/>
                </a:lnTo>
                <a:lnTo>
                  <a:pt x="152933" y="53974"/>
                </a:lnTo>
                <a:close/>
              </a:path>
              <a:path w="215900" h="126365">
                <a:moveTo>
                  <a:pt x="148907" y="35991"/>
                </a:moveTo>
                <a:lnTo>
                  <a:pt x="66992" y="35991"/>
                </a:lnTo>
                <a:lnTo>
                  <a:pt x="62966" y="40017"/>
                </a:lnTo>
                <a:lnTo>
                  <a:pt x="62966" y="107949"/>
                </a:lnTo>
                <a:lnTo>
                  <a:pt x="80962" y="107949"/>
                </a:lnTo>
                <a:lnTo>
                  <a:pt x="80962" y="53974"/>
                </a:lnTo>
                <a:lnTo>
                  <a:pt x="152933" y="53974"/>
                </a:lnTo>
                <a:lnTo>
                  <a:pt x="152933" y="40017"/>
                </a:lnTo>
                <a:lnTo>
                  <a:pt x="148907" y="35991"/>
                </a:lnTo>
                <a:close/>
              </a:path>
              <a:path w="215900" h="126365">
                <a:moveTo>
                  <a:pt x="211874" y="0"/>
                </a:moveTo>
                <a:lnTo>
                  <a:pt x="201930" y="0"/>
                </a:lnTo>
                <a:lnTo>
                  <a:pt x="197904" y="4025"/>
                </a:lnTo>
                <a:lnTo>
                  <a:pt x="197904" y="103924"/>
                </a:lnTo>
                <a:lnTo>
                  <a:pt x="193878" y="107949"/>
                </a:lnTo>
                <a:lnTo>
                  <a:pt x="214085" y="107949"/>
                </a:lnTo>
                <a:lnTo>
                  <a:pt x="215900" y="98958"/>
                </a:lnTo>
                <a:lnTo>
                  <a:pt x="215900" y="4025"/>
                </a:lnTo>
                <a:lnTo>
                  <a:pt x="21187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481657" y="6587881"/>
            <a:ext cx="467359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"/>
              </a:lnSpc>
            </a:pP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Ideal para  </a:t>
            </a:r>
            <a:r>
              <a:rPr sz="700" spc="-1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e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abajo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080591" y="6664178"/>
            <a:ext cx="1430186" cy="8752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00799" y="1261376"/>
            <a:ext cx="923442" cy="4364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01001" y="1141438"/>
            <a:ext cx="111163" cy="1617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61898" y="1126744"/>
            <a:ext cx="97497" cy="13718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24662" y="1115403"/>
            <a:ext cx="88836" cy="12156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88911" y="1106741"/>
            <a:ext cx="82702" cy="11055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54595" y="1100683"/>
            <a:ext cx="77939" cy="10193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1309" y="1096467"/>
            <a:ext cx="74269" cy="9532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89153" y="1094283"/>
            <a:ext cx="71196" cy="897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57834" y="1093609"/>
            <a:ext cx="68694" cy="852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27392" y="1093749"/>
            <a:ext cx="66497" cy="8210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12103" y="1465313"/>
            <a:ext cx="60490" cy="5993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712204" y="1272870"/>
            <a:ext cx="13652" cy="220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12978" y="1095121"/>
            <a:ext cx="243585" cy="14664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56729" y="1220254"/>
            <a:ext cx="419100" cy="91151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00616" y="1696104"/>
            <a:ext cx="966031" cy="54154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98755" y="1212583"/>
            <a:ext cx="467118" cy="78394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21715" y="1435100"/>
            <a:ext cx="308762" cy="80745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42634" y="1839874"/>
            <a:ext cx="128574" cy="1913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29214" y="1330414"/>
            <a:ext cx="191638" cy="46175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407071" y="1661604"/>
            <a:ext cx="152933" cy="4098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06083" y="944638"/>
            <a:ext cx="1111288" cy="36809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70822" y="1311008"/>
            <a:ext cx="294328" cy="98492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48374" y="2028482"/>
            <a:ext cx="211630" cy="26770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92085" y="1311008"/>
            <a:ext cx="67919" cy="10782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63423" y="2264549"/>
            <a:ext cx="786686" cy="14980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154" y="1050899"/>
            <a:ext cx="398490" cy="104056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19670" y="2177704"/>
            <a:ext cx="240334" cy="21835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74281" y="1335341"/>
            <a:ext cx="771258" cy="77124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637983" y="1472758"/>
            <a:ext cx="59372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15" dirty="0">
                <a:solidFill>
                  <a:srgbClr val="FDB913"/>
                </a:solidFill>
                <a:latin typeface="Raleway"/>
                <a:cs typeface="Raleway"/>
              </a:rPr>
              <a:t>20%</a:t>
            </a:r>
            <a:endParaRPr sz="2250">
              <a:latin typeface="Raleway"/>
              <a:cs typeface="Raleway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  <a:hlinkClick r:id="rId67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109" name="object 109"/>
          <p:cNvSpPr txBox="1"/>
          <p:nvPr/>
        </p:nvSpPr>
        <p:spPr>
          <a:xfrm>
            <a:off x="6649973" y="1781848"/>
            <a:ext cx="66294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>
                <a:solidFill>
                  <a:srgbClr val="58595B"/>
                </a:solidFill>
                <a:latin typeface="Raleway"/>
                <a:cs typeface="Raleway"/>
              </a:rPr>
              <a:t>REEMBOLSO</a:t>
            </a:r>
            <a:endParaRPr sz="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2" y="0"/>
            <a:ext cx="7555865" cy="950594"/>
          </a:xfrm>
          <a:custGeom>
            <a:avLst/>
            <a:gdLst/>
            <a:ahLst/>
            <a:cxnLst/>
            <a:rect l="l" t="t" r="r" b="b"/>
            <a:pathLst>
              <a:path w="7555865" h="950594">
                <a:moveTo>
                  <a:pt x="0" y="950062"/>
                </a:moveTo>
                <a:lnTo>
                  <a:pt x="7555793" y="950062"/>
                </a:lnTo>
                <a:lnTo>
                  <a:pt x="7555793" y="0"/>
                </a:lnTo>
                <a:lnTo>
                  <a:pt x="0" y="0"/>
                </a:lnTo>
                <a:lnTo>
                  <a:pt x="0" y="950062"/>
                </a:lnTo>
                <a:close/>
              </a:path>
            </a:pathLst>
          </a:custGeom>
          <a:solidFill>
            <a:srgbClr val="7F4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9999" y="7052030"/>
            <a:ext cx="3060065" cy="2920365"/>
          </a:xfrm>
          <a:custGeom>
            <a:avLst/>
            <a:gdLst/>
            <a:ahLst/>
            <a:cxnLst/>
            <a:rect l="l" t="t" r="r" b="b"/>
            <a:pathLst>
              <a:path w="3060065" h="2920365">
                <a:moveTo>
                  <a:pt x="0" y="2919971"/>
                </a:moveTo>
                <a:lnTo>
                  <a:pt x="3060001" y="2919971"/>
                </a:lnTo>
                <a:lnTo>
                  <a:pt x="3060001" y="0"/>
                </a:lnTo>
                <a:lnTo>
                  <a:pt x="0" y="0"/>
                </a:lnTo>
                <a:lnTo>
                  <a:pt x="0" y="2919971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459" y="4321911"/>
            <a:ext cx="1314234" cy="70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7611" y="4321911"/>
            <a:ext cx="876502" cy="1056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459" y="5024107"/>
            <a:ext cx="1314234" cy="704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7611" y="5376371"/>
            <a:ext cx="876502" cy="3523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1195" y="4936134"/>
            <a:ext cx="1138834" cy="50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8226" y="5216220"/>
            <a:ext cx="385519" cy="3943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1932" y="5317959"/>
            <a:ext cx="383717" cy="325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5314" y="4357801"/>
            <a:ext cx="588238" cy="4049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2574" y="4428375"/>
            <a:ext cx="344360" cy="3344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5149" y="4761815"/>
            <a:ext cx="344392" cy="3077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8558" y="4761815"/>
            <a:ext cx="572717" cy="405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129620" y="9099880"/>
          <a:ext cx="2735997" cy="740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1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Tamaño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de la</a:t>
                      </a:r>
                      <a:r>
                        <a:rPr sz="700" spc="-7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mano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Modelo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Con</a:t>
                      </a:r>
                      <a:r>
                        <a:rPr sz="700" spc="-1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cable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Sin</a:t>
                      </a:r>
                      <a:r>
                        <a:rPr sz="700" spc="-1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cable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80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&lt;</a:t>
                      </a:r>
                      <a:r>
                        <a:rPr sz="700" spc="-9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16cm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Pequeño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9894801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9894901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80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16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-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18cm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Mediano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9894601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9894701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80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8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&gt;</a:t>
                      </a:r>
                      <a:r>
                        <a:rPr sz="700" spc="-9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 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18cm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9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Grande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9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9894401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79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9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Raleway"/>
                          <a:cs typeface="Raleway"/>
                        </a:rPr>
                        <a:t>9894501</a:t>
                      </a:r>
                      <a:endParaRPr sz="700">
                        <a:latin typeface="Raleway"/>
                        <a:cs typeface="Raleway"/>
                      </a:endParaRPr>
                    </a:p>
                  </a:txBody>
                  <a:tcPr marL="0" marR="0" marT="42545" marB="0">
                    <a:lnL w="5079">
                      <a:solidFill>
                        <a:srgbClr val="231F20"/>
                      </a:solidFill>
                      <a:prstDash val="solid"/>
                    </a:lnL>
                    <a:lnR w="5080">
                      <a:solidFill>
                        <a:srgbClr val="231F20"/>
                      </a:solidFill>
                      <a:prstDash val="solid"/>
                    </a:lnR>
                    <a:lnT w="5080">
                      <a:solidFill>
                        <a:srgbClr val="231F20"/>
                      </a:solidFill>
                      <a:prstDash val="solid"/>
                    </a:lnT>
                    <a:lnB w="5092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6132711" y="7125146"/>
            <a:ext cx="628082" cy="8014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7657" y="197955"/>
            <a:ext cx="6777990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Apoya</a:t>
            </a:r>
            <a:r>
              <a:rPr sz="1500" spc="-15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las</a:t>
            </a:r>
            <a:r>
              <a:rPr sz="1500" spc="-15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muñecas.</a:t>
            </a:r>
            <a:r>
              <a:rPr sz="1500" spc="-15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Alivia</a:t>
            </a:r>
            <a:r>
              <a:rPr sz="1500" spc="-3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la</a:t>
            </a:r>
            <a:r>
              <a:rPr sz="1500" spc="-30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presión.</a:t>
            </a:r>
            <a:endParaRPr sz="1500">
              <a:latin typeface="Raleway Medium"/>
              <a:cs typeface="Raleway Medium"/>
            </a:endParaRPr>
          </a:p>
          <a:p>
            <a:pPr marL="12700" marR="5080" algn="ctr">
              <a:lnSpc>
                <a:spcPct val="111100"/>
              </a:lnSpc>
              <a:spcBef>
                <a:spcPts val="409"/>
              </a:spcBef>
            </a:pP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Cuando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adquieres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una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postura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adecuada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en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tu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escritorio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eres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mucho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más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productivo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saludable,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especialmente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cuando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se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trata  de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trabajar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con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el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ratón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el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teclado.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Los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accesorios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ergonómicos</a:t>
            </a:r>
            <a:r>
              <a:rPr sz="900" b="0" spc="2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antibacterianos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marcan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la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diferencia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en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tu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jornada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laboral.</a:t>
            </a:r>
            <a:endParaRPr sz="900">
              <a:latin typeface="Raleway Light"/>
              <a:cs typeface="Raleway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8759" y="5694779"/>
            <a:ext cx="3134995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Plushtouch™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Reposamuñecas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Foam Fusion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con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protección</a:t>
            </a:r>
            <a:r>
              <a:rPr sz="900" spc="11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antibacterias</a:t>
            </a:r>
            <a:endParaRPr sz="900">
              <a:latin typeface="Raleway"/>
              <a:cs typeface="Raleway"/>
            </a:endParaRPr>
          </a:p>
          <a:p>
            <a:pPr marL="455930" marR="444500" algn="ctr">
              <a:lnSpc>
                <a:spcPct val="133700"/>
              </a:lnSpc>
              <a:spcBef>
                <a:spcPts val="40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35" dirty="0">
                <a:solidFill>
                  <a:srgbClr val="231F20"/>
                </a:solidFill>
                <a:latin typeface="Raleway Light"/>
                <a:cs typeface="Raleway Light"/>
              </a:rPr>
              <a:t>9252003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-2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0" dirty="0">
                <a:solidFill>
                  <a:srgbClr val="231F20"/>
                </a:solidFill>
                <a:latin typeface="Raleway Light"/>
                <a:cs typeface="Raleway Light"/>
              </a:rPr>
              <a:t>9287302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Azul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5" dirty="0">
                <a:solidFill>
                  <a:srgbClr val="231F20"/>
                </a:solidFill>
                <a:latin typeface="Raleway Light"/>
                <a:cs typeface="Raleway Light"/>
              </a:rPr>
              <a:t>9252103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9287402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Azul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0002" y="4642260"/>
            <a:ext cx="490796" cy="1049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93672" y="5694779"/>
            <a:ext cx="2792730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Canal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ergonómico</a:t>
            </a:r>
            <a:r>
              <a:rPr sz="900" b="1" spc="-100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Health™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Reposamuñecas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de gel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con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protección</a:t>
            </a:r>
            <a:r>
              <a:rPr sz="900" spc="3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antibacterias</a:t>
            </a:r>
            <a:endParaRPr sz="900">
              <a:latin typeface="Raleway"/>
              <a:cs typeface="Raleway"/>
            </a:endParaRPr>
          </a:p>
          <a:p>
            <a:pPr marL="179705" marR="167640" algn="ctr">
              <a:lnSpc>
                <a:spcPct val="133700"/>
              </a:lnSpc>
              <a:spcBef>
                <a:spcPts val="40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9182301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de gel -</a:t>
            </a:r>
            <a:r>
              <a:rPr sz="700" b="0" spc="-2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9182201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de gel - Azul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9183201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de gel 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5" dirty="0">
                <a:solidFill>
                  <a:srgbClr val="231F20"/>
                </a:solidFill>
                <a:latin typeface="Raleway Light"/>
                <a:cs typeface="Raleway Light"/>
              </a:rPr>
              <a:t>9183101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de gel -</a:t>
            </a:r>
            <a:r>
              <a:rPr sz="700" b="0" spc="-1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Azul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30836" y="4322457"/>
            <a:ext cx="989167" cy="12526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86741" y="4788136"/>
            <a:ext cx="873760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El Canal</a:t>
            </a:r>
            <a:r>
              <a:rPr sz="700" spc="-12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ergonómico  </a:t>
            </a:r>
            <a:r>
              <a:rPr sz="700" b="1" spc="-5" dirty="0">
                <a:solidFill>
                  <a:srgbClr val="231F20"/>
                </a:solidFill>
                <a:latin typeface="Raleway"/>
                <a:cs typeface="Raleway"/>
              </a:rPr>
              <a:t>Health-V </a:t>
            </a:r>
            <a:r>
              <a:rPr sz="700" b="1" dirty="0">
                <a:solidFill>
                  <a:srgbClr val="231F20"/>
                </a:solidFill>
                <a:latin typeface="Raleway"/>
                <a:cs typeface="Raleway"/>
              </a:rPr>
              <a:t>™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alivia  la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presión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de</a:t>
            </a:r>
            <a:r>
              <a:rPr sz="700" spc="-8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la</a:t>
            </a:r>
            <a:endParaRPr sz="700">
              <a:latin typeface="Raleway"/>
              <a:cs typeface="Raleway"/>
            </a:endParaRPr>
          </a:p>
          <a:p>
            <a:pPr marL="34290" marR="24130" indent="-3175" algn="ctr">
              <a:lnSpc>
                <a:spcPct val="100000"/>
              </a:lnSpc>
            </a:pP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muñeca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para  ayudar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a </a:t>
            </a:r>
            <a:r>
              <a:rPr sz="700" spc="-10" dirty="0">
                <a:solidFill>
                  <a:srgbClr val="231F20"/>
                </a:solidFill>
                <a:latin typeface="Raleway"/>
                <a:cs typeface="Raleway"/>
              </a:rPr>
              <a:t>prevenir</a:t>
            </a:r>
            <a:r>
              <a:rPr sz="700" spc="-8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el 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síndrome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del túnel  carpiano.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50059" y="4642260"/>
            <a:ext cx="490799" cy="1049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6174" y="8733021"/>
            <a:ext cx="2229485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Gel</a:t>
            </a:r>
            <a:r>
              <a:rPr sz="900" b="1" spc="-110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Crystals™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Reposamuñecas</a:t>
            </a:r>
            <a:endParaRPr sz="900">
              <a:latin typeface="Raleway"/>
              <a:cs typeface="Raleway"/>
            </a:endParaRPr>
          </a:p>
          <a:p>
            <a:pPr marL="12065" marR="5080" indent="-635" algn="ctr">
              <a:lnSpc>
                <a:spcPct val="133700"/>
              </a:lnSpc>
              <a:spcBef>
                <a:spcPts val="40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5" dirty="0">
                <a:solidFill>
                  <a:srgbClr val="231F20"/>
                </a:solidFill>
                <a:latin typeface="Raleway Light"/>
                <a:cs typeface="Raleway Light"/>
              </a:rPr>
              <a:t>9112101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9114120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Azul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5" dirty="0">
                <a:solidFill>
                  <a:srgbClr val="231F20"/>
                </a:solidFill>
                <a:latin typeface="Raleway Light"/>
                <a:cs typeface="Raleway Light"/>
              </a:rPr>
              <a:t>9144104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Alfombrilla con Reposamuñecas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Violeta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9112201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5" dirty="0">
                <a:solidFill>
                  <a:srgbClr val="231F20"/>
                </a:solidFill>
                <a:latin typeface="Raleway Light"/>
                <a:cs typeface="Raleway Light"/>
              </a:rPr>
              <a:t>9113709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3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Azul</a:t>
            </a:r>
            <a:endParaRPr sz="700">
              <a:latin typeface="Raleway Light"/>
              <a:cs typeface="Raleway Light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9143703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Reposamuñecas para teclado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6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Violeta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10088960"/>
            <a:ext cx="7560309" cy="600710"/>
          </a:xfrm>
          <a:custGeom>
            <a:avLst/>
            <a:gdLst/>
            <a:ahLst/>
            <a:cxnLst/>
            <a:rect l="l" t="t" r="r" b="b"/>
            <a:pathLst>
              <a:path w="7560309" h="600709">
                <a:moveTo>
                  <a:pt x="7559992" y="0"/>
                </a:moveTo>
                <a:lnTo>
                  <a:pt x="0" y="0"/>
                </a:lnTo>
                <a:lnTo>
                  <a:pt x="0" y="600641"/>
                </a:lnTo>
                <a:lnTo>
                  <a:pt x="7559992" y="600641"/>
                </a:lnTo>
                <a:lnTo>
                  <a:pt x="755999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42529" y="8733021"/>
            <a:ext cx="141668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Penguin™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Ratón Vertical</a:t>
            </a:r>
            <a:r>
              <a:rPr sz="900" spc="-114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Ambidiestro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96846" y="8682723"/>
            <a:ext cx="544224" cy="4140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967473"/>
            <a:ext cx="7559992" cy="32939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657" y="1621282"/>
            <a:ext cx="2278380" cy="1956435"/>
          </a:xfrm>
          <a:custGeom>
            <a:avLst/>
            <a:gdLst/>
            <a:ahLst/>
            <a:cxnLst/>
            <a:rect l="l" t="t" r="r" b="b"/>
            <a:pathLst>
              <a:path w="2278380" h="1956435">
                <a:moveTo>
                  <a:pt x="0" y="1956193"/>
                </a:moveTo>
                <a:lnTo>
                  <a:pt x="2278341" y="1956193"/>
                </a:lnTo>
                <a:lnTo>
                  <a:pt x="2278341" y="0"/>
                </a:lnTo>
                <a:lnTo>
                  <a:pt x="0" y="0"/>
                </a:lnTo>
                <a:lnTo>
                  <a:pt x="0" y="1956193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2247" y="2176842"/>
            <a:ext cx="900786" cy="192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5223" y="2467618"/>
            <a:ext cx="193040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0300"/>
              </a:lnSpc>
            </a:pP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Los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productos con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el logo  </a:t>
            </a:r>
            <a:r>
              <a:rPr sz="900" b="1" spc="-5" dirty="0">
                <a:solidFill>
                  <a:srgbClr val="231F20"/>
                </a:solidFill>
                <a:latin typeface="Raleway"/>
                <a:cs typeface="Raleway"/>
              </a:rPr>
              <a:t>Microban®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o </a:t>
            </a:r>
            <a:r>
              <a:rPr sz="900" b="1" spc="-5" dirty="0">
                <a:solidFill>
                  <a:srgbClr val="231F20"/>
                </a:solidFill>
                <a:latin typeface="Raleway"/>
                <a:cs typeface="Raleway"/>
              </a:rPr>
              <a:t>Biocote®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tienen  </a:t>
            </a:r>
            <a:r>
              <a:rPr sz="900" spc="-10" dirty="0">
                <a:solidFill>
                  <a:srgbClr val="231F20"/>
                </a:solidFill>
                <a:latin typeface="Raleway"/>
                <a:cs typeface="Raleway"/>
              </a:rPr>
              <a:t>protección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antibacteriana  incorporada para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una higiene</a:t>
            </a:r>
            <a:r>
              <a:rPr sz="900" spc="-4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activa,  ayudando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a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mantener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tu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entorno</a:t>
            </a:r>
            <a:r>
              <a:rPr sz="900" spc="-5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de 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trabajo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más limpio y</a:t>
            </a:r>
            <a:r>
              <a:rPr sz="900" spc="-12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saludable.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2713" y="1333690"/>
            <a:ext cx="590080" cy="2875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573" y="1588135"/>
            <a:ext cx="593051" cy="3387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6409" y="130752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4">
                <a:moveTo>
                  <a:pt x="322757" y="0"/>
                </a:moveTo>
                <a:lnTo>
                  <a:pt x="275062" y="3504"/>
                </a:lnTo>
                <a:lnTo>
                  <a:pt x="229542" y="13673"/>
                </a:lnTo>
                <a:lnTo>
                  <a:pt x="186694" y="30006"/>
                </a:lnTo>
                <a:lnTo>
                  <a:pt x="147017" y="52005"/>
                </a:lnTo>
                <a:lnTo>
                  <a:pt x="111012" y="79172"/>
                </a:lnTo>
                <a:lnTo>
                  <a:pt x="79176" y="111007"/>
                </a:lnTo>
                <a:lnTo>
                  <a:pt x="52008" y="147012"/>
                </a:lnTo>
                <a:lnTo>
                  <a:pt x="30008" y="186688"/>
                </a:lnTo>
                <a:lnTo>
                  <a:pt x="13674" y="229537"/>
                </a:lnTo>
                <a:lnTo>
                  <a:pt x="3505" y="275060"/>
                </a:lnTo>
                <a:lnTo>
                  <a:pt x="0" y="322757"/>
                </a:lnTo>
                <a:lnTo>
                  <a:pt x="3505" y="370452"/>
                </a:lnTo>
                <a:lnTo>
                  <a:pt x="13674" y="415973"/>
                </a:lnTo>
                <a:lnTo>
                  <a:pt x="30008" y="458821"/>
                </a:lnTo>
                <a:lnTo>
                  <a:pt x="52008" y="498497"/>
                </a:lnTo>
                <a:lnTo>
                  <a:pt x="79176" y="534503"/>
                </a:lnTo>
                <a:lnTo>
                  <a:pt x="111012" y="566339"/>
                </a:lnTo>
                <a:lnTo>
                  <a:pt x="147017" y="593506"/>
                </a:lnTo>
                <a:lnTo>
                  <a:pt x="186694" y="615507"/>
                </a:lnTo>
                <a:lnTo>
                  <a:pt x="229542" y="631841"/>
                </a:lnTo>
                <a:lnTo>
                  <a:pt x="275062" y="642010"/>
                </a:lnTo>
                <a:lnTo>
                  <a:pt x="322757" y="645515"/>
                </a:lnTo>
                <a:lnTo>
                  <a:pt x="322757" y="593191"/>
                </a:lnTo>
                <a:lnTo>
                  <a:pt x="268231" y="587698"/>
                </a:lnTo>
                <a:lnTo>
                  <a:pt x="217492" y="571950"/>
                </a:lnTo>
                <a:lnTo>
                  <a:pt x="171579" y="547021"/>
                </a:lnTo>
                <a:lnTo>
                  <a:pt x="131533" y="513981"/>
                </a:lnTo>
                <a:lnTo>
                  <a:pt x="98494" y="473935"/>
                </a:lnTo>
                <a:lnTo>
                  <a:pt x="73564" y="428023"/>
                </a:lnTo>
                <a:lnTo>
                  <a:pt x="57817" y="377284"/>
                </a:lnTo>
                <a:lnTo>
                  <a:pt x="52324" y="322757"/>
                </a:lnTo>
                <a:lnTo>
                  <a:pt x="57817" y="268231"/>
                </a:lnTo>
                <a:lnTo>
                  <a:pt x="73564" y="217492"/>
                </a:lnTo>
                <a:lnTo>
                  <a:pt x="98494" y="171579"/>
                </a:lnTo>
                <a:lnTo>
                  <a:pt x="131533" y="131533"/>
                </a:lnTo>
                <a:lnTo>
                  <a:pt x="171579" y="98494"/>
                </a:lnTo>
                <a:lnTo>
                  <a:pt x="217492" y="73564"/>
                </a:lnTo>
                <a:lnTo>
                  <a:pt x="268231" y="57817"/>
                </a:lnTo>
                <a:lnTo>
                  <a:pt x="322757" y="52324"/>
                </a:lnTo>
                <a:lnTo>
                  <a:pt x="498919" y="52324"/>
                </a:lnTo>
                <a:lnTo>
                  <a:pt x="498497" y="52005"/>
                </a:lnTo>
                <a:lnTo>
                  <a:pt x="458821" y="30006"/>
                </a:lnTo>
                <a:lnTo>
                  <a:pt x="415973" y="13673"/>
                </a:lnTo>
                <a:lnTo>
                  <a:pt x="370452" y="3504"/>
                </a:lnTo>
                <a:lnTo>
                  <a:pt x="322757" y="0"/>
                </a:lnTo>
                <a:close/>
              </a:path>
              <a:path w="645794" h="645794">
                <a:moveTo>
                  <a:pt x="498919" y="52324"/>
                </a:moveTo>
                <a:lnTo>
                  <a:pt x="322757" y="52324"/>
                </a:lnTo>
                <a:lnTo>
                  <a:pt x="377284" y="57817"/>
                </a:lnTo>
                <a:lnTo>
                  <a:pt x="428023" y="73564"/>
                </a:lnTo>
                <a:lnTo>
                  <a:pt x="473935" y="98494"/>
                </a:lnTo>
                <a:lnTo>
                  <a:pt x="513981" y="131533"/>
                </a:lnTo>
                <a:lnTo>
                  <a:pt x="547021" y="171579"/>
                </a:lnTo>
                <a:lnTo>
                  <a:pt x="571950" y="217492"/>
                </a:lnTo>
                <a:lnTo>
                  <a:pt x="587698" y="268231"/>
                </a:lnTo>
                <a:lnTo>
                  <a:pt x="593191" y="322757"/>
                </a:lnTo>
                <a:lnTo>
                  <a:pt x="587698" y="377284"/>
                </a:lnTo>
                <a:lnTo>
                  <a:pt x="571950" y="428023"/>
                </a:lnTo>
                <a:lnTo>
                  <a:pt x="547021" y="473935"/>
                </a:lnTo>
                <a:lnTo>
                  <a:pt x="513981" y="513981"/>
                </a:lnTo>
                <a:lnTo>
                  <a:pt x="473935" y="547021"/>
                </a:lnTo>
                <a:lnTo>
                  <a:pt x="428023" y="571950"/>
                </a:lnTo>
                <a:lnTo>
                  <a:pt x="377284" y="587698"/>
                </a:lnTo>
                <a:lnTo>
                  <a:pt x="322757" y="593191"/>
                </a:lnTo>
                <a:lnTo>
                  <a:pt x="322757" y="645515"/>
                </a:lnTo>
                <a:lnTo>
                  <a:pt x="370452" y="642010"/>
                </a:lnTo>
                <a:lnTo>
                  <a:pt x="415973" y="631841"/>
                </a:lnTo>
                <a:lnTo>
                  <a:pt x="458821" y="615507"/>
                </a:lnTo>
                <a:lnTo>
                  <a:pt x="498497" y="593506"/>
                </a:lnTo>
                <a:lnTo>
                  <a:pt x="534503" y="566339"/>
                </a:lnTo>
                <a:lnTo>
                  <a:pt x="566339" y="534503"/>
                </a:lnTo>
                <a:lnTo>
                  <a:pt x="593506" y="498497"/>
                </a:lnTo>
                <a:lnTo>
                  <a:pt x="615507" y="458821"/>
                </a:lnTo>
                <a:lnTo>
                  <a:pt x="631841" y="415973"/>
                </a:lnTo>
                <a:lnTo>
                  <a:pt x="642010" y="370452"/>
                </a:lnTo>
                <a:lnTo>
                  <a:pt x="645515" y="322757"/>
                </a:lnTo>
                <a:lnTo>
                  <a:pt x="642010" y="275060"/>
                </a:lnTo>
                <a:lnTo>
                  <a:pt x="631841" y="229537"/>
                </a:lnTo>
                <a:lnTo>
                  <a:pt x="615507" y="186688"/>
                </a:lnTo>
                <a:lnTo>
                  <a:pt x="593506" y="147012"/>
                </a:lnTo>
                <a:lnTo>
                  <a:pt x="566339" y="111007"/>
                </a:lnTo>
                <a:lnTo>
                  <a:pt x="534503" y="79172"/>
                </a:lnTo>
                <a:lnTo>
                  <a:pt x="498919" y="523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1853" y="161429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294" y="0"/>
                </a:lnTo>
              </a:path>
            </a:pathLst>
          </a:custGeom>
          <a:ln w="5231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0527" y="1333690"/>
            <a:ext cx="590080" cy="2875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7555" y="1588135"/>
            <a:ext cx="593191" cy="3387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51400" y="1307527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4" h="645794">
                <a:moveTo>
                  <a:pt x="322757" y="0"/>
                </a:moveTo>
                <a:lnTo>
                  <a:pt x="275062" y="3504"/>
                </a:lnTo>
                <a:lnTo>
                  <a:pt x="229542" y="13673"/>
                </a:lnTo>
                <a:lnTo>
                  <a:pt x="186694" y="30006"/>
                </a:lnTo>
                <a:lnTo>
                  <a:pt x="147017" y="52005"/>
                </a:lnTo>
                <a:lnTo>
                  <a:pt x="111012" y="79172"/>
                </a:lnTo>
                <a:lnTo>
                  <a:pt x="79176" y="111007"/>
                </a:lnTo>
                <a:lnTo>
                  <a:pt x="52008" y="147012"/>
                </a:lnTo>
                <a:lnTo>
                  <a:pt x="30008" y="186688"/>
                </a:lnTo>
                <a:lnTo>
                  <a:pt x="13674" y="229537"/>
                </a:lnTo>
                <a:lnTo>
                  <a:pt x="3505" y="275060"/>
                </a:lnTo>
                <a:lnTo>
                  <a:pt x="0" y="322757"/>
                </a:lnTo>
                <a:lnTo>
                  <a:pt x="3505" y="370452"/>
                </a:lnTo>
                <a:lnTo>
                  <a:pt x="13674" y="415973"/>
                </a:lnTo>
                <a:lnTo>
                  <a:pt x="30008" y="458821"/>
                </a:lnTo>
                <a:lnTo>
                  <a:pt x="52008" y="498497"/>
                </a:lnTo>
                <a:lnTo>
                  <a:pt x="79176" y="534503"/>
                </a:lnTo>
                <a:lnTo>
                  <a:pt x="111012" y="566339"/>
                </a:lnTo>
                <a:lnTo>
                  <a:pt x="147017" y="593506"/>
                </a:lnTo>
                <a:lnTo>
                  <a:pt x="186694" y="615507"/>
                </a:lnTo>
                <a:lnTo>
                  <a:pt x="229542" y="631841"/>
                </a:lnTo>
                <a:lnTo>
                  <a:pt x="275062" y="642010"/>
                </a:lnTo>
                <a:lnTo>
                  <a:pt x="322757" y="645515"/>
                </a:lnTo>
                <a:lnTo>
                  <a:pt x="322757" y="593191"/>
                </a:lnTo>
                <a:lnTo>
                  <a:pt x="268231" y="587698"/>
                </a:lnTo>
                <a:lnTo>
                  <a:pt x="217492" y="571950"/>
                </a:lnTo>
                <a:lnTo>
                  <a:pt x="171579" y="547021"/>
                </a:lnTo>
                <a:lnTo>
                  <a:pt x="131533" y="513981"/>
                </a:lnTo>
                <a:lnTo>
                  <a:pt x="98494" y="473935"/>
                </a:lnTo>
                <a:lnTo>
                  <a:pt x="73564" y="428023"/>
                </a:lnTo>
                <a:lnTo>
                  <a:pt x="57817" y="377284"/>
                </a:lnTo>
                <a:lnTo>
                  <a:pt x="52324" y="322757"/>
                </a:lnTo>
                <a:lnTo>
                  <a:pt x="57817" y="268231"/>
                </a:lnTo>
                <a:lnTo>
                  <a:pt x="73564" y="217492"/>
                </a:lnTo>
                <a:lnTo>
                  <a:pt x="98494" y="171579"/>
                </a:lnTo>
                <a:lnTo>
                  <a:pt x="131533" y="131533"/>
                </a:lnTo>
                <a:lnTo>
                  <a:pt x="171579" y="98494"/>
                </a:lnTo>
                <a:lnTo>
                  <a:pt x="217492" y="73564"/>
                </a:lnTo>
                <a:lnTo>
                  <a:pt x="268231" y="57817"/>
                </a:lnTo>
                <a:lnTo>
                  <a:pt x="322757" y="52324"/>
                </a:lnTo>
                <a:lnTo>
                  <a:pt x="498919" y="52324"/>
                </a:lnTo>
                <a:lnTo>
                  <a:pt x="498497" y="52005"/>
                </a:lnTo>
                <a:lnTo>
                  <a:pt x="458821" y="30006"/>
                </a:lnTo>
                <a:lnTo>
                  <a:pt x="415973" y="13673"/>
                </a:lnTo>
                <a:lnTo>
                  <a:pt x="370452" y="3504"/>
                </a:lnTo>
                <a:lnTo>
                  <a:pt x="322757" y="0"/>
                </a:lnTo>
                <a:close/>
              </a:path>
              <a:path w="645794" h="645794">
                <a:moveTo>
                  <a:pt x="498919" y="52324"/>
                </a:moveTo>
                <a:lnTo>
                  <a:pt x="322757" y="52324"/>
                </a:lnTo>
                <a:lnTo>
                  <a:pt x="377284" y="57817"/>
                </a:lnTo>
                <a:lnTo>
                  <a:pt x="428023" y="73564"/>
                </a:lnTo>
                <a:lnTo>
                  <a:pt x="473935" y="98494"/>
                </a:lnTo>
                <a:lnTo>
                  <a:pt x="513981" y="131533"/>
                </a:lnTo>
                <a:lnTo>
                  <a:pt x="547021" y="171579"/>
                </a:lnTo>
                <a:lnTo>
                  <a:pt x="571950" y="217492"/>
                </a:lnTo>
                <a:lnTo>
                  <a:pt x="587698" y="268231"/>
                </a:lnTo>
                <a:lnTo>
                  <a:pt x="593191" y="322757"/>
                </a:lnTo>
                <a:lnTo>
                  <a:pt x="587698" y="377284"/>
                </a:lnTo>
                <a:lnTo>
                  <a:pt x="571950" y="428023"/>
                </a:lnTo>
                <a:lnTo>
                  <a:pt x="547021" y="473935"/>
                </a:lnTo>
                <a:lnTo>
                  <a:pt x="513981" y="513981"/>
                </a:lnTo>
                <a:lnTo>
                  <a:pt x="473935" y="547021"/>
                </a:lnTo>
                <a:lnTo>
                  <a:pt x="428023" y="571950"/>
                </a:lnTo>
                <a:lnTo>
                  <a:pt x="377284" y="587698"/>
                </a:lnTo>
                <a:lnTo>
                  <a:pt x="322757" y="593191"/>
                </a:lnTo>
                <a:lnTo>
                  <a:pt x="322757" y="645515"/>
                </a:lnTo>
                <a:lnTo>
                  <a:pt x="370452" y="642010"/>
                </a:lnTo>
                <a:lnTo>
                  <a:pt x="415973" y="631841"/>
                </a:lnTo>
                <a:lnTo>
                  <a:pt x="458821" y="615507"/>
                </a:lnTo>
                <a:lnTo>
                  <a:pt x="498497" y="593506"/>
                </a:lnTo>
                <a:lnTo>
                  <a:pt x="534503" y="566339"/>
                </a:lnTo>
                <a:lnTo>
                  <a:pt x="566339" y="534503"/>
                </a:lnTo>
                <a:lnTo>
                  <a:pt x="593506" y="498497"/>
                </a:lnTo>
                <a:lnTo>
                  <a:pt x="615507" y="458821"/>
                </a:lnTo>
                <a:lnTo>
                  <a:pt x="631841" y="415973"/>
                </a:lnTo>
                <a:lnTo>
                  <a:pt x="642010" y="370452"/>
                </a:lnTo>
                <a:lnTo>
                  <a:pt x="645515" y="322757"/>
                </a:lnTo>
                <a:lnTo>
                  <a:pt x="642010" y="275060"/>
                </a:lnTo>
                <a:lnTo>
                  <a:pt x="631841" y="229537"/>
                </a:lnTo>
                <a:lnTo>
                  <a:pt x="615507" y="186688"/>
                </a:lnTo>
                <a:lnTo>
                  <a:pt x="593506" y="147012"/>
                </a:lnTo>
                <a:lnTo>
                  <a:pt x="566339" y="111007"/>
                </a:lnTo>
                <a:lnTo>
                  <a:pt x="534503" y="79172"/>
                </a:lnTo>
                <a:lnTo>
                  <a:pt x="498919" y="52324"/>
                </a:lnTo>
                <a:close/>
              </a:path>
            </a:pathLst>
          </a:custGeom>
          <a:solidFill>
            <a:srgbClr val="00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0147" y="1614290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0756" y="0"/>
                </a:lnTo>
              </a:path>
            </a:pathLst>
          </a:custGeom>
          <a:ln w="52324">
            <a:solidFill>
              <a:srgbClr val="0097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84895" y="1500375"/>
            <a:ext cx="122555" cy="227965"/>
          </a:xfrm>
          <a:custGeom>
            <a:avLst/>
            <a:gdLst/>
            <a:ahLst/>
            <a:cxnLst/>
            <a:rect l="l" t="t" r="r" b="b"/>
            <a:pathLst>
              <a:path w="122555" h="227964">
                <a:moveTo>
                  <a:pt x="0" y="0"/>
                </a:moveTo>
                <a:lnTo>
                  <a:pt x="0" y="227838"/>
                </a:lnTo>
                <a:lnTo>
                  <a:pt x="122529" y="113919"/>
                </a:lnTo>
                <a:lnTo>
                  <a:pt x="0" y="0"/>
                </a:lnTo>
                <a:close/>
              </a:path>
            </a:pathLst>
          </a:custGeom>
          <a:solidFill>
            <a:srgbClr val="0097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81641" y="2061307"/>
            <a:ext cx="544224" cy="4140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79999" y="4499299"/>
            <a:ext cx="0" cy="2152015"/>
          </a:xfrm>
          <a:custGeom>
            <a:avLst/>
            <a:gdLst/>
            <a:ahLst/>
            <a:cxnLst/>
            <a:rect l="l" t="t" r="r" b="b"/>
            <a:pathLst>
              <a:path h="2152015">
                <a:moveTo>
                  <a:pt x="0" y="0"/>
                </a:moveTo>
                <a:lnTo>
                  <a:pt x="0" y="2151710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3911" y="7052030"/>
            <a:ext cx="1000378" cy="4081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93911" y="7459230"/>
            <a:ext cx="1000378" cy="4083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03793" y="7972882"/>
            <a:ext cx="1841030" cy="62344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3012" y="8032978"/>
            <a:ext cx="810780" cy="3127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21332" y="8343918"/>
            <a:ext cx="282460" cy="875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88691" y="8596325"/>
            <a:ext cx="388442" cy="6029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3793" y="8228101"/>
            <a:ext cx="1090244" cy="3682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95945" y="7067308"/>
            <a:ext cx="314452" cy="3939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09432" y="7052030"/>
            <a:ext cx="340194" cy="4092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48674" y="7079856"/>
            <a:ext cx="339064" cy="3813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70799" y="7460297"/>
            <a:ext cx="339598" cy="3262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9432" y="7460297"/>
            <a:ext cx="340194" cy="40868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48674" y="7460297"/>
            <a:ext cx="312712" cy="39162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370" y="8032432"/>
            <a:ext cx="1247800" cy="31295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6404" y="8343582"/>
            <a:ext cx="1353985" cy="31230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03793" y="8503958"/>
            <a:ext cx="63588" cy="9236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4515" y="7070762"/>
            <a:ext cx="307213" cy="3885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0775" y="7050367"/>
            <a:ext cx="343588" cy="40897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3396" y="7077621"/>
            <a:ext cx="341909" cy="3817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8187" y="7458379"/>
            <a:ext cx="333540" cy="32298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0775" y="7458379"/>
            <a:ext cx="343588" cy="40919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13396" y="7458379"/>
            <a:ext cx="312762" cy="3853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44731" y="7272769"/>
            <a:ext cx="1040745" cy="72407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74459" y="7594511"/>
            <a:ext cx="1435517" cy="9987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05418" y="8075663"/>
            <a:ext cx="941978" cy="65535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038863" y="7946684"/>
            <a:ext cx="89281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Medir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la</a:t>
            </a:r>
            <a:r>
              <a:rPr sz="700" spc="-7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mano</a:t>
            </a:r>
            <a:r>
              <a:rPr sz="700" spc="-3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desde  la muñeca hasta la 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parte </a:t>
            </a:r>
            <a:r>
              <a:rPr sz="700" dirty="0">
                <a:solidFill>
                  <a:srgbClr val="231F20"/>
                </a:solidFill>
                <a:latin typeface="Raleway"/>
                <a:cs typeface="Raleway"/>
              </a:rPr>
              <a:t>superior del  dedo</a:t>
            </a:r>
            <a:r>
              <a:rPr sz="700" spc="-8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Raleway"/>
                <a:cs typeface="Raleway"/>
              </a:rPr>
              <a:t>corazón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288565" y="1186869"/>
            <a:ext cx="923442" cy="43646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88767" y="1066931"/>
            <a:ext cx="111163" cy="16179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49664" y="1052237"/>
            <a:ext cx="97497" cy="13718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12427" y="1040896"/>
            <a:ext cx="88836" cy="12156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76677" y="1032234"/>
            <a:ext cx="82702" cy="11055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42361" y="1026176"/>
            <a:ext cx="77939" cy="10193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09075" y="1021960"/>
            <a:ext cx="74269" cy="9532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6918" y="1019776"/>
            <a:ext cx="71196" cy="8977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45600" y="1019103"/>
            <a:ext cx="68694" cy="8528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715158" y="1019242"/>
            <a:ext cx="66497" cy="8210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82556" y="1261901"/>
            <a:ext cx="62331" cy="5452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99869" y="1390806"/>
            <a:ext cx="60490" cy="5993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91270" y="2438086"/>
            <a:ext cx="59931" cy="6049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99969" y="1198363"/>
            <a:ext cx="13652" cy="2207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00744" y="1020614"/>
            <a:ext cx="243585" cy="14664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44495" y="1145747"/>
            <a:ext cx="419100" cy="91151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88382" y="1621598"/>
            <a:ext cx="966031" cy="54154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86520" y="1138076"/>
            <a:ext cx="467118" cy="78394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09480" y="1360593"/>
            <a:ext cx="308762" cy="80745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30399" y="1765367"/>
            <a:ext cx="128574" cy="1913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16980" y="1255907"/>
            <a:ext cx="191638" cy="46175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94837" y="1587097"/>
            <a:ext cx="162985" cy="40989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93848" y="870132"/>
            <a:ext cx="1111288" cy="36809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58587" y="1236501"/>
            <a:ext cx="294328" cy="98492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36140" y="1236501"/>
            <a:ext cx="393329" cy="98517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51189" y="2190043"/>
            <a:ext cx="786686" cy="14980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92919" y="976392"/>
            <a:ext cx="398490" cy="104056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07435" y="1785395"/>
            <a:ext cx="397376" cy="53615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62047" y="1260834"/>
            <a:ext cx="771258" cy="77124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425749" y="1398251"/>
            <a:ext cx="59372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15" dirty="0">
                <a:solidFill>
                  <a:srgbClr val="FDB913"/>
                </a:solidFill>
                <a:latin typeface="Raleway"/>
                <a:cs typeface="Raleway"/>
              </a:rPr>
              <a:t>20%</a:t>
            </a:r>
            <a:endParaRPr sz="2250">
              <a:latin typeface="Raleway"/>
              <a:cs typeface="Raleway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  <a:hlinkClick r:id="rId79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99" name="object 99"/>
          <p:cNvSpPr txBox="1"/>
          <p:nvPr/>
        </p:nvSpPr>
        <p:spPr>
          <a:xfrm>
            <a:off x="6437744" y="1707337"/>
            <a:ext cx="66294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>
                <a:solidFill>
                  <a:srgbClr val="58595B"/>
                </a:solidFill>
                <a:latin typeface="Raleway"/>
                <a:cs typeface="Raleway"/>
              </a:rPr>
              <a:t>REEMBOLSO</a:t>
            </a:r>
            <a:endParaRPr sz="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59" y="0"/>
            <a:ext cx="7548880" cy="957580"/>
          </a:xfrm>
          <a:custGeom>
            <a:avLst/>
            <a:gdLst/>
            <a:ahLst/>
            <a:cxnLst/>
            <a:rect l="l" t="t" r="r" b="b"/>
            <a:pathLst>
              <a:path w="7548880" h="957580">
                <a:moveTo>
                  <a:pt x="0" y="957204"/>
                </a:moveTo>
                <a:lnTo>
                  <a:pt x="7548745" y="957204"/>
                </a:lnTo>
                <a:lnTo>
                  <a:pt x="7548745" y="0"/>
                </a:lnTo>
                <a:lnTo>
                  <a:pt x="0" y="0"/>
                </a:lnTo>
                <a:lnTo>
                  <a:pt x="0" y="957204"/>
                </a:lnTo>
                <a:close/>
              </a:path>
            </a:pathLst>
          </a:custGeom>
          <a:solidFill>
            <a:srgbClr val="2CB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4353" y="5416664"/>
            <a:ext cx="947597" cy="739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7226" y="6154357"/>
            <a:ext cx="1115404" cy="742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0858" y="6154356"/>
            <a:ext cx="353007" cy="754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00858" y="7092784"/>
            <a:ext cx="126617" cy="12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17992" y="6811353"/>
            <a:ext cx="371008" cy="250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4045" y="7082599"/>
            <a:ext cx="248586" cy="181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7226" y="6894715"/>
            <a:ext cx="1115404" cy="2897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38007" y="6068148"/>
            <a:ext cx="1017130" cy="197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76128" y="5443664"/>
            <a:ext cx="1154023" cy="384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8691" y="5443664"/>
            <a:ext cx="385165" cy="11540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6128" y="5826645"/>
            <a:ext cx="1154023" cy="1154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8691" y="6596240"/>
            <a:ext cx="385165" cy="385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67473"/>
            <a:ext cx="7559992" cy="42345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4230" y="162928"/>
            <a:ext cx="649541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Mantén</a:t>
            </a:r>
            <a:r>
              <a:rPr sz="15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un</a:t>
            </a:r>
            <a:r>
              <a:rPr sz="15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ángulo</a:t>
            </a:r>
            <a:r>
              <a:rPr sz="15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1500" b="0" spc="-1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visión</a:t>
            </a:r>
            <a:r>
              <a:rPr sz="15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b="0" dirty="0">
                <a:solidFill>
                  <a:srgbClr val="FFFFFF"/>
                </a:solidFill>
                <a:latin typeface="Raleway Light"/>
                <a:cs typeface="Raleway Light"/>
              </a:rPr>
              <a:t>apropiado.</a:t>
            </a:r>
            <a:r>
              <a:rPr sz="1500" b="0" spc="-10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Reduce</a:t>
            </a:r>
            <a:r>
              <a:rPr sz="1500" spc="-15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molestias</a:t>
            </a:r>
            <a:r>
              <a:rPr sz="1500" spc="-15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en</a:t>
            </a:r>
            <a:r>
              <a:rPr sz="1500" spc="-15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el</a:t>
            </a:r>
            <a:r>
              <a:rPr sz="1500" spc="-145" dirty="0">
                <a:solidFill>
                  <a:srgbClr val="FFFFFF"/>
                </a:solidFill>
                <a:latin typeface="Raleway Medium"/>
                <a:cs typeface="Raleway Medium"/>
              </a:rPr>
              <a:t> </a:t>
            </a:r>
            <a:r>
              <a:rPr sz="1500" dirty="0">
                <a:solidFill>
                  <a:srgbClr val="FFFFFF"/>
                </a:solidFill>
                <a:latin typeface="Raleway Medium"/>
                <a:cs typeface="Raleway Medium"/>
              </a:rPr>
              <a:t>cuello</a:t>
            </a:r>
            <a:endParaRPr sz="1500">
              <a:latin typeface="Raleway Medium"/>
              <a:cs typeface="Raleway Medium"/>
            </a:endParaRPr>
          </a:p>
          <a:p>
            <a:pPr marL="12700" marR="5080" algn="ctr">
              <a:lnSpc>
                <a:spcPct val="110400"/>
              </a:lnSpc>
              <a:spcBef>
                <a:spcPts val="110"/>
              </a:spcBef>
            </a:pP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Consigue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una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visualización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cómoda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tu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pantalla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y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documentos</a:t>
            </a:r>
            <a:r>
              <a:rPr sz="900" b="0" spc="-3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para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evitar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la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tensión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del</a:t>
            </a:r>
            <a:r>
              <a:rPr sz="900" b="0" spc="-6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cuello.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Elije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soporte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1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monitor  de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altura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ajustable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un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brazo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monitor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que,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además,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permite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ahorrar</a:t>
            </a:r>
            <a:r>
              <a:rPr sz="900" b="0" spc="-55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espacio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en</a:t>
            </a:r>
            <a:r>
              <a:rPr sz="900" b="0" spc="-1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el</a:t>
            </a:r>
            <a:r>
              <a:rPr sz="900" b="0" spc="-6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posicionamiento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de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la</a:t>
            </a:r>
            <a:r>
              <a:rPr sz="900" b="0" spc="-40" dirty="0">
                <a:solidFill>
                  <a:srgbClr val="FFFFFF"/>
                </a:solidFill>
                <a:latin typeface="Raleway Light"/>
                <a:cs typeface="Raleway Light"/>
              </a:rPr>
              <a:t> </a:t>
            </a:r>
            <a:r>
              <a:rPr sz="900" b="0" dirty="0">
                <a:solidFill>
                  <a:srgbClr val="FFFFFF"/>
                </a:solidFill>
                <a:latin typeface="Raleway Light"/>
                <a:cs typeface="Raleway Light"/>
              </a:rPr>
              <a:t>pantalla.</a:t>
            </a:r>
            <a:endParaRPr sz="900">
              <a:latin typeface="Raleway Light"/>
              <a:cs typeface="Raleway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50880" y="7992161"/>
            <a:ext cx="1023340" cy="352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4142" y="8343179"/>
            <a:ext cx="1022197" cy="3531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67161" y="8694979"/>
            <a:ext cx="1023556" cy="7039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1729" y="7974762"/>
            <a:ext cx="997851" cy="3619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48979" y="8335289"/>
            <a:ext cx="992416" cy="36295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70175" y="8696846"/>
            <a:ext cx="1264246" cy="3636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8171" y="9059116"/>
            <a:ext cx="1121390" cy="3620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7620" y="7959344"/>
            <a:ext cx="667219" cy="3476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0660" y="8305672"/>
            <a:ext cx="712381" cy="3493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43828" y="8653729"/>
            <a:ext cx="708380" cy="34871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9256" y="9001125"/>
            <a:ext cx="652221" cy="3472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1262" y="7040109"/>
            <a:ext cx="1111250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Hylyft™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 para</a:t>
            </a:r>
            <a:r>
              <a:rPr sz="900" spc="-3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portátil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8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5010501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0294" y="7035795"/>
            <a:ext cx="1602740" cy="42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I-Spire</a:t>
            </a:r>
            <a:r>
              <a:rPr sz="900" b="1" spc="-6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Series™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 elevador para</a:t>
            </a:r>
            <a:r>
              <a:rPr sz="900" spc="-4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portátil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8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8210101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10138379"/>
            <a:ext cx="7560309" cy="551815"/>
          </a:xfrm>
          <a:custGeom>
            <a:avLst/>
            <a:gdLst/>
            <a:ahLst/>
            <a:cxnLst/>
            <a:rect l="l" t="t" r="r" b="b"/>
            <a:pathLst>
              <a:path w="7560309" h="551815">
                <a:moveTo>
                  <a:pt x="0" y="551676"/>
                </a:moveTo>
                <a:lnTo>
                  <a:pt x="7559992" y="551676"/>
                </a:lnTo>
                <a:lnTo>
                  <a:pt x="7559992" y="0"/>
                </a:lnTo>
                <a:lnTo>
                  <a:pt x="0" y="0"/>
                </a:lnTo>
                <a:lnTo>
                  <a:pt x="0" y="551676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352443" y="9468868"/>
            <a:ext cx="114808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Oﬃce</a:t>
            </a:r>
            <a:r>
              <a:rPr sz="900" b="1" spc="-7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Suites™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 para</a:t>
            </a:r>
            <a:r>
              <a:rPr sz="900" spc="-4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monitor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7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8031101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10835" y="9468868"/>
            <a:ext cx="105156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Designer</a:t>
            </a:r>
            <a:r>
              <a:rPr sz="900" b="1" spc="-114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Suites™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de</a:t>
            </a:r>
            <a:r>
              <a:rPr sz="900" spc="-5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monitor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6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10" dirty="0">
                <a:solidFill>
                  <a:srgbClr val="231F20"/>
                </a:solidFill>
                <a:latin typeface="Raleway Light"/>
                <a:cs typeface="Raleway Light"/>
              </a:rPr>
              <a:t>8038101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19048" y="9468868"/>
            <a:ext cx="105219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I-Spire</a:t>
            </a:r>
            <a:r>
              <a:rPr sz="900" b="1" spc="-6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Series™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Atril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multiuso 5 en</a:t>
            </a:r>
            <a:r>
              <a:rPr sz="900" spc="-114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1</a:t>
            </a:r>
            <a:endParaRPr sz="900">
              <a:latin typeface="Raleway"/>
              <a:cs typeface="Raleway"/>
            </a:endParaRPr>
          </a:p>
          <a:p>
            <a:pPr marL="82550" marR="74295" algn="ctr">
              <a:lnSpc>
                <a:spcPct val="133800"/>
              </a:lnSpc>
              <a:spcBef>
                <a:spcPts val="20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15" dirty="0">
                <a:solidFill>
                  <a:srgbClr val="231F20"/>
                </a:solidFill>
                <a:latin typeface="Raleway Light"/>
                <a:cs typeface="Raleway Light"/>
              </a:rPr>
              <a:t>9311502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Blanco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0" dirty="0">
                <a:solidFill>
                  <a:srgbClr val="231F20"/>
                </a:solidFill>
                <a:latin typeface="Raleway Light"/>
                <a:cs typeface="Raleway Light"/>
              </a:rPr>
              <a:t>9472602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–</a:t>
            </a:r>
            <a:r>
              <a:rPr sz="700" b="0" spc="-8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-5" dirty="0">
                <a:solidFill>
                  <a:srgbClr val="231F20"/>
                </a:solidFill>
                <a:latin typeface="Raleway Light"/>
                <a:cs typeface="Raleway Light"/>
              </a:rPr>
              <a:t>Negro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248" y="9323593"/>
            <a:ext cx="130746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Platinum</a:t>
            </a:r>
            <a:r>
              <a:rPr sz="900" b="1" spc="-6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dirty="0">
                <a:solidFill>
                  <a:srgbClr val="231F20"/>
                </a:solidFill>
                <a:latin typeface="Raleway SemiBold"/>
                <a:cs typeface="Raleway SemiBold"/>
              </a:rPr>
              <a:t>Series</a:t>
            </a:r>
            <a:endParaRPr sz="900">
              <a:latin typeface="Raleway SemiBold"/>
              <a:cs typeface="Raleway SemiBold"/>
            </a:endParaRPr>
          </a:p>
          <a:p>
            <a:pPr marL="12700" marR="5080"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Brazos para monitor</a:t>
            </a:r>
            <a:r>
              <a:rPr sz="900" spc="-7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con 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2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puertos</a:t>
            </a:r>
            <a:r>
              <a:rPr sz="900" spc="-8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USB</a:t>
            </a:r>
            <a:endParaRPr sz="900">
              <a:latin typeface="Raleway"/>
              <a:cs typeface="Raleway"/>
            </a:endParaRPr>
          </a:p>
          <a:p>
            <a:pPr marL="152400" marR="142240" algn="ctr">
              <a:lnSpc>
                <a:spcPct val="133800"/>
              </a:lnSpc>
              <a:spcBef>
                <a:spcPts val="85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0" dirty="0">
                <a:solidFill>
                  <a:srgbClr val="231F20"/>
                </a:solidFill>
                <a:latin typeface="Raleway Light"/>
                <a:cs typeface="Raleway Light"/>
              </a:rPr>
              <a:t>8043301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-60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Individual  </a:t>
            </a: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 </a:t>
            </a:r>
            <a:r>
              <a:rPr sz="700" b="0" spc="20" dirty="0">
                <a:solidFill>
                  <a:srgbClr val="231F20"/>
                </a:solidFill>
                <a:latin typeface="Raleway Light"/>
                <a:cs typeface="Raleway Light"/>
              </a:rPr>
              <a:t>8042501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-</a:t>
            </a:r>
            <a:r>
              <a:rPr sz="700" b="0" spc="-8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dirty="0">
                <a:solidFill>
                  <a:srgbClr val="231F20"/>
                </a:solidFill>
                <a:latin typeface="Raleway Light"/>
                <a:cs typeface="Raleway Light"/>
              </a:rPr>
              <a:t>Doble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86977" y="5218988"/>
            <a:ext cx="0" cy="2346960"/>
          </a:xfrm>
          <a:custGeom>
            <a:avLst/>
            <a:gdLst/>
            <a:ahLst/>
            <a:cxnLst/>
            <a:rect l="l" t="t" r="r" b="b"/>
            <a:pathLst>
              <a:path h="2346959">
                <a:moveTo>
                  <a:pt x="0" y="0"/>
                </a:moveTo>
                <a:lnTo>
                  <a:pt x="0" y="2346972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73014" y="7678305"/>
            <a:ext cx="0" cy="2370455"/>
          </a:xfrm>
          <a:custGeom>
            <a:avLst/>
            <a:gdLst/>
            <a:ahLst/>
            <a:cxnLst/>
            <a:rect l="l" t="t" r="r" b="b"/>
            <a:pathLst>
              <a:path h="2370454">
                <a:moveTo>
                  <a:pt x="0" y="0"/>
                </a:moveTo>
                <a:lnTo>
                  <a:pt x="0" y="2369858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79989" y="7678305"/>
            <a:ext cx="0" cy="2370455"/>
          </a:xfrm>
          <a:custGeom>
            <a:avLst/>
            <a:gdLst/>
            <a:ahLst/>
            <a:cxnLst/>
            <a:rect l="l" t="t" r="r" b="b"/>
            <a:pathLst>
              <a:path h="2370454">
                <a:moveTo>
                  <a:pt x="0" y="0"/>
                </a:moveTo>
                <a:lnTo>
                  <a:pt x="0" y="2369858"/>
                </a:lnTo>
              </a:path>
            </a:pathLst>
          </a:custGeom>
          <a:ln w="601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93023" y="7678305"/>
            <a:ext cx="0" cy="2370455"/>
          </a:xfrm>
          <a:custGeom>
            <a:avLst/>
            <a:gdLst/>
            <a:ahLst/>
            <a:cxnLst/>
            <a:rect l="l" t="t" r="r" b="b"/>
            <a:pathLst>
              <a:path h="2370454">
                <a:moveTo>
                  <a:pt x="0" y="0"/>
                </a:moveTo>
                <a:lnTo>
                  <a:pt x="0" y="2369858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94999" y="5275750"/>
            <a:ext cx="1350010" cy="245110"/>
          </a:xfrm>
          <a:custGeom>
            <a:avLst/>
            <a:gdLst/>
            <a:ahLst/>
            <a:cxnLst/>
            <a:rect l="l" t="t" r="r" b="b"/>
            <a:pathLst>
              <a:path w="1350010" h="245110">
                <a:moveTo>
                  <a:pt x="1340624" y="0"/>
                </a:moveTo>
                <a:lnTo>
                  <a:pt x="0" y="0"/>
                </a:lnTo>
                <a:lnTo>
                  <a:pt x="675005" y="244817"/>
                </a:lnTo>
                <a:lnTo>
                  <a:pt x="1349997" y="1701"/>
                </a:lnTo>
                <a:lnTo>
                  <a:pt x="1340624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4993" y="2021433"/>
            <a:ext cx="1350002" cy="32162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08483" y="3550159"/>
            <a:ext cx="23177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POR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026098" y="3543301"/>
            <a:ext cx="32131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65" dirty="0">
                <a:solidFill>
                  <a:srgbClr val="231F20"/>
                </a:solidFill>
                <a:latin typeface="Raleway"/>
                <a:cs typeface="Raleway"/>
              </a:rPr>
              <a:t>TÁ</a:t>
            </a: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TIL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49092" y="2523469"/>
            <a:ext cx="19621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sz="1500" spc="-5" dirty="0">
                <a:solidFill>
                  <a:srgbClr val="231F20"/>
                </a:solidFill>
                <a:latin typeface="Raleway"/>
                <a:cs typeface="Raleway"/>
              </a:rPr>
              <a:t>H</a:t>
            </a:r>
            <a:endParaRPr sz="1500">
              <a:latin typeface="Raleway"/>
              <a:cs typeface="Raleway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28246" y="2232002"/>
            <a:ext cx="13779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So</a:t>
            </a:r>
            <a:endParaRPr sz="900">
              <a:latin typeface="Raleway"/>
              <a:cs typeface="Raleway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7004" y="7483449"/>
            <a:ext cx="799350" cy="7644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14667" y="7483449"/>
            <a:ext cx="798320" cy="7895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28267" y="8271336"/>
            <a:ext cx="684720" cy="39485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1215" y="8247926"/>
            <a:ext cx="315922" cy="10667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540" y="8666188"/>
            <a:ext cx="632726" cy="64844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7004" y="8247901"/>
            <a:ext cx="911263" cy="41828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35865" y="5455386"/>
            <a:ext cx="694404" cy="7706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28804" y="5537479"/>
            <a:ext cx="347051" cy="133498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90780" y="6189700"/>
            <a:ext cx="346544" cy="5468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35865" y="6224587"/>
            <a:ext cx="694404" cy="77066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73311" y="7035795"/>
            <a:ext cx="114808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Oﬃce</a:t>
            </a:r>
            <a:r>
              <a:rPr sz="900" b="1" spc="-75" dirty="0">
                <a:solidFill>
                  <a:srgbClr val="231F20"/>
                </a:solidFill>
                <a:latin typeface="Raleway SemiBold"/>
                <a:cs typeface="Raleway SemiBold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Raleway SemiBold"/>
                <a:cs typeface="Raleway SemiBold"/>
              </a:rPr>
              <a:t>Suites™</a:t>
            </a:r>
            <a:endParaRPr sz="900">
              <a:latin typeface="Raleway SemiBold"/>
              <a:cs typeface="Raleway SemiBold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 para</a:t>
            </a:r>
            <a:r>
              <a:rPr sz="900" spc="-45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monitor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700" b="0" spc="-15" dirty="0">
                <a:solidFill>
                  <a:srgbClr val="231F20"/>
                </a:solidFill>
                <a:latin typeface="Raleway Light"/>
                <a:cs typeface="Raleway Light"/>
              </a:rPr>
              <a:t>Ref.</a:t>
            </a:r>
            <a:r>
              <a:rPr sz="700" b="0" spc="-55" dirty="0">
                <a:solidFill>
                  <a:srgbClr val="231F20"/>
                </a:solidFill>
                <a:latin typeface="Raleway Light"/>
                <a:cs typeface="Raleway Light"/>
              </a:rPr>
              <a:t> </a:t>
            </a:r>
            <a:r>
              <a:rPr sz="700" b="0" spc="25" dirty="0">
                <a:solidFill>
                  <a:srgbClr val="231F20"/>
                </a:solidFill>
                <a:latin typeface="Raleway Light"/>
                <a:cs typeface="Raleway Light"/>
              </a:rPr>
              <a:t>8032001</a:t>
            </a:r>
            <a:endParaRPr sz="700">
              <a:latin typeface="Raleway Light"/>
              <a:cs typeface="Raleway Ligh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79999" y="5219003"/>
            <a:ext cx="0" cy="2346960"/>
          </a:xfrm>
          <a:custGeom>
            <a:avLst/>
            <a:gdLst/>
            <a:ahLst/>
            <a:cxnLst/>
            <a:rect l="l" t="t" r="r" b="b"/>
            <a:pathLst>
              <a:path h="2346959">
                <a:moveTo>
                  <a:pt x="0" y="0"/>
                </a:moveTo>
                <a:lnTo>
                  <a:pt x="0" y="2346960"/>
                </a:lnTo>
              </a:path>
            </a:pathLst>
          </a:custGeom>
          <a:ln w="6032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294257"/>
            <a:ext cx="1478556" cy="17384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75409" y="1294257"/>
            <a:ext cx="369582" cy="7577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3029585"/>
            <a:ext cx="1395145" cy="21724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94993" y="4463999"/>
            <a:ext cx="449999" cy="7379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94993" y="2021433"/>
            <a:ext cx="449999" cy="262256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1205" y="3907523"/>
            <a:ext cx="73787" cy="1569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03425" y="4142537"/>
            <a:ext cx="41567" cy="3712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03425" y="4312513"/>
            <a:ext cx="41567" cy="3075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98104" y="4143692"/>
            <a:ext cx="84264" cy="2089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77060" y="4122648"/>
            <a:ext cx="126365" cy="25104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4944" y="3022689"/>
            <a:ext cx="130048" cy="26113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4944" y="3306089"/>
            <a:ext cx="130048" cy="1627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92681" y="3000413"/>
            <a:ext cx="152311" cy="49068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18703" y="3552774"/>
            <a:ext cx="26288" cy="1053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6011" y="2566797"/>
            <a:ext cx="178981" cy="13538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31911" y="2257730"/>
            <a:ext cx="113106" cy="10605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636392" y="2225144"/>
            <a:ext cx="867410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Soporte</a:t>
            </a:r>
            <a:r>
              <a:rPr sz="900" spc="-70" dirty="0">
                <a:solidFill>
                  <a:srgbClr val="231F20"/>
                </a:solidFill>
                <a:latin typeface="Raleway"/>
                <a:cs typeface="Raleway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para</a:t>
            </a:r>
            <a:endParaRPr sz="900">
              <a:latin typeface="Raleway"/>
              <a:cs typeface="Raleway"/>
            </a:endParaRPr>
          </a:p>
          <a:p>
            <a:pPr marL="3175" algn="ctr">
              <a:lnSpc>
                <a:spcPct val="100000"/>
              </a:lnSpc>
              <a:spcBef>
                <a:spcPts val="85"/>
              </a:spcBef>
            </a:pPr>
            <a:r>
              <a:rPr sz="900" spc="-5" dirty="0">
                <a:solidFill>
                  <a:srgbClr val="231F20"/>
                </a:solidFill>
                <a:latin typeface="Raleway"/>
                <a:cs typeface="Raleway"/>
              </a:rPr>
              <a:t>portátil</a:t>
            </a:r>
            <a:endParaRPr sz="900">
              <a:latin typeface="Raleway"/>
              <a:cs typeface="Raleway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spc="-5" dirty="0">
                <a:solidFill>
                  <a:srgbClr val="231F20"/>
                </a:solidFill>
                <a:latin typeface="Raleway"/>
                <a:cs typeface="Raleway"/>
              </a:rPr>
              <a:t>HY</a:t>
            </a:r>
            <a:r>
              <a:rPr sz="1500" spc="-190" dirty="0">
                <a:solidFill>
                  <a:srgbClr val="231F20"/>
                </a:solidFill>
                <a:latin typeface="Raleway"/>
                <a:cs typeface="Raleway"/>
              </a:rPr>
              <a:t>L</a:t>
            </a:r>
            <a:r>
              <a:rPr sz="1500" spc="-5" dirty="0">
                <a:solidFill>
                  <a:srgbClr val="231F20"/>
                </a:solidFill>
                <a:latin typeface="Raleway"/>
                <a:cs typeface="Raleway"/>
              </a:rPr>
              <a:t>YFT™</a:t>
            </a:r>
            <a:endParaRPr sz="1500">
              <a:latin typeface="Raleway"/>
              <a:cs typeface="Raleway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38739" y="5304762"/>
            <a:ext cx="271780" cy="109855"/>
          </a:xfrm>
          <a:custGeom>
            <a:avLst/>
            <a:gdLst/>
            <a:ahLst/>
            <a:cxnLst/>
            <a:rect l="l" t="t" r="r" b="b"/>
            <a:pathLst>
              <a:path w="271780" h="109854">
                <a:moveTo>
                  <a:pt x="137363" y="0"/>
                </a:moveTo>
                <a:lnTo>
                  <a:pt x="133172" y="0"/>
                </a:lnTo>
                <a:lnTo>
                  <a:pt x="4114" y="92189"/>
                </a:lnTo>
                <a:lnTo>
                  <a:pt x="787" y="95034"/>
                </a:lnTo>
                <a:lnTo>
                  <a:pt x="0" y="99847"/>
                </a:lnTo>
                <a:lnTo>
                  <a:pt x="4749" y="107873"/>
                </a:lnTo>
                <a:lnTo>
                  <a:pt x="10274" y="109296"/>
                </a:lnTo>
                <a:lnTo>
                  <a:pt x="14541" y="106756"/>
                </a:lnTo>
                <a:lnTo>
                  <a:pt x="135267" y="20586"/>
                </a:lnTo>
                <a:lnTo>
                  <a:pt x="166185" y="20586"/>
                </a:lnTo>
                <a:lnTo>
                  <a:pt x="137363" y="0"/>
                </a:lnTo>
                <a:close/>
              </a:path>
              <a:path w="271780" h="109854">
                <a:moveTo>
                  <a:pt x="166185" y="20586"/>
                </a:moveTo>
                <a:lnTo>
                  <a:pt x="135267" y="20586"/>
                </a:lnTo>
                <a:lnTo>
                  <a:pt x="257556" y="107873"/>
                </a:lnTo>
                <a:lnTo>
                  <a:pt x="259333" y="108457"/>
                </a:lnTo>
                <a:lnTo>
                  <a:pt x="261213" y="108470"/>
                </a:lnTo>
                <a:lnTo>
                  <a:pt x="264083" y="108457"/>
                </a:lnTo>
                <a:lnTo>
                  <a:pt x="266763" y="107073"/>
                </a:lnTo>
                <a:lnTo>
                  <a:pt x="271360" y="100723"/>
                </a:lnTo>
                <a:lnTo>
                  <a:pt x="270459" y="95097"/>
                </a:lnTo>
                <a:lnTo>
                  <a:pt x="166185" y="205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064" y="530528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994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49949"/>
                </a:lnTo>
                <a:lnTo>
                  <a:pt x="4025" y="53975"/>
                </a:lnTo>
                <a:lnTo>
                  <a:pt x="13957" y="53975"/>
                </a:lnTo>
                <a:lnTo>
                  <a:pt x="17983" y="49949"/>
                </a:lnTo>
                <a:lnTo>
                  <a:pt x="17983" y="17995"/>
                </a:lnTo>
                <a:lnTo>
                  <a:pt x="49949" y="17995"/>
                </a:lnTo>
                <a:lnTo>
                  <a:pt x="53974" y="13970"/>
                </a:lnTo>
                <a:lnTo>
                  <a:pt x="53974" y="4025"/>
                </a:lnTo>
                <a:lnTo>
                  <a:pt x="4994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060" y="5413227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98958"/>
                </a:lnTo>
                <a:lnTo>
                  <a:pt x="2120" y="109465"/>
                </a:lnTo>
                <a:lnTo>
                  <a:pt x="7902" y="118043"/>
                </a:lnTo>
                <a:lnTo>
                  <a:pt x="16480" y="123825"/>
                </a:lnTo>
                <a:lnTo>
                  <a:pt x="26987" y="125945"/>
                </a:lnTo>
                <a:lnTo>
                  <a:pt x="76936" y="125945"/>
                </a:lnTo>
                <a:lnTo>
                  <a:pt x="80962" y="121919"/>
                </a:lnTo>
                <a:lnTo>
                  <a:pt x="80962" y="107949"/>
                </a:lnTo>
                <a:lnTo>
                  <a:pt x="22021" y="107949"/>
                </a:lnTo>
                <a:lnTo>
                  <a:pt x="17995" y="103924"/>
                </a:lnTo>
                <a:lnTo>
                  <a:pt x="17995" y="4025"/>
                </a:lnTo>
                <a:lnTo>
                  <a:pt x="13969" y="0"/>
                </a:lnTo>
                <a:close/>
              </a:path>
              <a:path w="215900" h="126364">
                <a:moveTo>
                  <a:pt x="152933" y="53974"/>
                </a:moveTo>
                <a:lnTo>
                  <a:pt x="134937" y="53974"/>
                </a:lnTo>
                <a:lnTo>
                  <a:pt x="134937" y="121919"/>
                </a:lnTo>
                <a:lnTo>
                  <a:pt x="138963" y="125945"/>
                </a:lnTo>
                <a:lnTo>
                  <a:pt x="188912" y="125945"/>
                </a:lnTo>
                <a:lnTo>
                  <a:pt x="199419" y="123825"/>
                </a:lnTo>
                <a:lnTo>
                  <a:pt x="207997" y="118043"/>
                </a:lnTo>
                <a:lnTo>
                  <a:pt x="213779" y="109465"/>
                </a:lnTo>
                <a:lnTo>
                  <a:pt x="214085" y="107949"/>
                </a:lnTo>
                <a:lnTo>
                  <a:pt x="152933" y="107949"/>
                </a:lnTo>
                <a:lnTo>
                  <a:pt x="152933" y="53974"/>
                </a:lnTo>
                <a:close/>
              </a:path>
              <a:path w="215900" h="126364">
                <a:moveTo>
                  <a:pt x="148907" y="35991"/>
                </a:moveTo>
                <a:lnTo>
                  <a:pt x="66992" y="35991"/>
                </a:lnTo>
                <a:lnTo>
                  <a:pt x="62966" y="40017"/>
                </a:lnTo>
                <a:lnTo>
                  <a:pt x="62966" y="107949"/>
                </a:lnTo>
                <a:lnTo>
                  <a:pt x="80962" y="107949"/>
                </a:lnTo>
                <a:lnTo>
                  <a:pt x="80962" y="53974"/>
                </a:lnTo>
                <a:lnTo>
                  <a:pt x="152933" y="53974"/>
                </a:lnTo>
                <a:lnTo>
                  <a:pt x="152933" y="40017"/>
                </a:lnTo>
                <a:lnTo>
                  <a:pt x="148907" y="35991"/>
                </a:lnTo>
                <a:close/>
              </a:path>
              <a:path w="215900" h="126364">
                <a:moveTo>
                  <a:pt x="211874" y="0"/>
                </a:moveTo>
                <a:lnTo>
                  <a:pt x="201930" y="0"/>
                </a:lnTo>
                <a:lnTo>
                  <a:pt x="197904" y="4025"/>
                </a:lnTo>
                <a:lnTo>
                  <a:pt x="197904" y="103924"/>
                </a:lnTo>
                <a:lnTo>
                  <a:pt x="193878" y="107949"/>
                </a:lnTo>
                <a:lnTo>
                  <a:pt x="214085" y="107949"/>
                </a:lnTo>
                <a:lnTo>
                  <a:pt x="215900" y="98958"/>
                </a:lnTo>
                <a:lnTo>
                  <a:pt x="215900" y="4025"/>
                </a:lnTo>
                <a:lnTo>
                  <a:pt x="21187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42041" y="5340184"/>
            <a:ext cx="467359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"/>
              </a:lnSpc>
            </a:pP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Ideal para  </a:t>
            </a:r>
            <a:r>
              <a:rPr sz="700" spc="-1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e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abajo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66013" y="5667413"/>
            <a:ext cx="701661" cy="69505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66152" y="5680342"/>
            <a:ext cx="664375" cy="68212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345" y="6360960"/>
            <a:ext cx="1588363" cy="34752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64954" y="7677782"/>
            <a:ext cx="271780" cy="109855"/>
          </a:xfrm>
          <a:custGeom>
            <a:avLst/>
            <a:gdLst/>
            <a:ahLst/>
            <a:cxnLst/>
            <a:rect l="l" t="t" r="r" b="b"/>
            <a:pathLst>
              <a:path w="271779" h="109854">
                <a:moveTo>
                  <a:pt x="137363" y="0"/>
                </a:moveTo>
                <a:lnTo>
                  <a:pt x="133172" y="0"/>
                </a:lnTo>
                <a:lnTo>
                  <a:pt x="4114" y="92189"/>
                </a:lnTo>
                <a:lnTo>
                  <a:pt x="787" y="95034"/>
                </a:lnTo>
                <a:lnTo>
                  <a:pt x="0" y="99847"/>
                </a:lnTo>
                <a:lnTo>
                  <a:pt x="4749" y="107886"/>
                </a:lnTo>
                <a:lnTo>
                  <a:pt x="10274" y="109296"/>
                </a:lnTo>
                <a:lnTo>
                  <a:pt x="14541" y="106756"/>
                </a:lnTo>
                <a:lnTo>
                  <a:pt x="135267" y="20586"/>
                </a:lnTo>
                <a:lnTo>
                  <a:pt x="166185" y="20586"/>
                </a:lnTo>
                <a:lnTo>
                  <a:pt x="137363" y="0"/>
                </a:lnTo>
                <a:close/>
              </a:path>
              <a:path w="271779" h="109854">
                <a:moveTo>
                  <a:pt x="166185" y="20586"/>
                </a:moveTo>
                <a:lnTo>
                  <a:pt x="135267" y="20586"/>
                </a:lnTo>
                <a:lnTo>
                  <a:pt x="255993" y="106756"/>
                </a:lnTo>
                <a:lnTo>
                  <a:pt x="257517" y="107861"/>
                </a:lnTo>
                <a:lnTo>
                  <a:pt x="259333" y="108457"/>
                </a:lnTo>
                <a:lnTo>
                  <a:pt x="261213" y="108470"/>
                </a:lnTo>
                <a:lnTo>
                  <a:pt x="264083" y="108457"/>
                </a:lnTo>
                <a:lnTo>
                  <a:pt x="266763" y="107073"/>
                </a:lnTo>
                <a:lnTo>
                  <a:pt x="271360" y="100723"/>
                </a:lnTo>
                <a:lnTo>
                  <a:pt x="270459" y="95097"/>
                </a:lnTo>
                <a:lnTo>
                  <a:pt x="166185" y="205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92279" y="767830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994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49949"/>
                </a:lnTo>
                <a:lnTo>
                  <a:pt x="4025" y="53974"/>
                </a:lnTo>
                <a:lnTo>
                  <a:pt x="13957" y="53974"/>
                </a:lnTo>
                <a:lnTo>
                  <a:pt x="17983" y="49949"/>
                </a:lnTo>
                <a:lnTo>
                  <a:pt x="17983" y="17995"/>
                </a:lnTo>
                <a:lnTo>
                  <a:pt x="49949" y="17995"/>
                </a:lnTo>
                <a:lnTo>
                  <a:pt x="53975" y="13969"/>
                </a:lnTo>
                <a:lnTo>
                  <a:pt x="53975" y="4025"/>
                </a:lnTo>
                <a:lnTo>
                  <a:pt x="4994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92275" y="7786249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5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98958"/>
                </a:lnTo>
                <a:lnTo>
                  <a:pt x="2120" y="109465"/>
                </a:lnTo>
                <a:lnTo>
                  <a:pt x="7902" y="118043"/>
                </a:lnTo>
                <a:lnTo>
                  <a:pt x="16480" y="123825"/>
                </a:lnTo>
                <a:lnTo>
                  <a:pt x="26987" y="125945"/>
                </a:lnTo>
                <a:lnTo>
                  <a:pt x="76936" y="125945"/>
                </a:lnTo>
                <a:lnTo>
                  <a:pt x="80962" y="121919"/>
                </a:lnTo>
                <a:lnTo>
                  <a:pt x="80962" y="107949"/>
                </a:lnTo>
                <a:lnTo>
                  <a:pt x="22021" y="107949"/>
                </a:lnTo>
                <a:lnTo>
                  <a:pt x="17995" y="103924"/>
                </a:lnTo>
                <a:lnTo>
                  <a:pt x="17995" y="4025"/>
                </a:lnTo>
                <a:lnTo>
                  <a:pt x="13969" y="0"/>
                </a:lnTo>
                <a:close/>
              </a:path>
              <a:path w="215900" h="126365">
                <a:moveTo>
                  <a:pt x="152933" y="53974"/>
                </a:moveTo>
                <a:lnTo>
                  <a:pt x="134937" y="53974"/>
                </a:lnTo>
                <a:lnTo>
                  <a:pt x="134937" y="121919"/>
                </a:lnTo>
                <a:lnTo>
                  <a:pt x="138963" y="125945"/>
                </a:lnTo>
                <a:lnTo>
                  <a:pt x="188912" y="125945"/>
                </a:lnTo>
                <a:lnTo>
                  <a:pt x="199419" y="123825"/>
                </a:lnTo>
                <a:lnTo>
                  <a:pt x="207997" y="118043"/>
                </a:lnTo>
                <a:lnTo>
                  <a:pt x="213779" y="109465"/>
                </a:lnTo>
                <a:lnTo>
                  <a:pt x="214085" y="107949"/>
                </a:lnTo>
                <a:lnTo>
                  <a:pt x="152933" y="107949"/>
                </a:lnTo>
                <a:lnTo>
                  <a:pt x="152933" y="53974"/>
                </a:lnTo>
                <a:close/>
              </a:path>
              <a:path w="215900" h="126365">
                <a:moveTo>
                  <a:pt x="148907" y="35991"/>
                </a:moveTo>
                <a:lnTo>
                  <a:pt x="66992" y="35991"/>
                </a:lnTo>
                <a:lnTo>
                  <a:pt x="62966" y="40017"/>
                </a:lnTo>
                <a:lnTo>
                  <a:pt x="62966" y="107949"/>
                </a:lnTo>
                <a:lnTo>
                  <a:pt x="80962" y="107949"/>
                </a:lnTo>
                <a:lnTo>
                  <a:pt x="80962" y="53974"/>
                </a:lnTo>
                <a:lnTo>
                  <a:pt x="152933" y="53974"/>
                </a:lnTo>
                <a:lnTo>
                  <a:pt x="152933" y="40017"/>
                </a:lnTo>
                <a:lnTo>
                  <a:pt x="148907" y="35991"/>
                </a:lnTo>
                <a:close/>
              </a:path>
              <a:path w="215900" h="126365">
                <a:moveTo>
                  <a:pt x="211874" y="0"/>
                </a:moveTo>
                <a:lnTo>
                  <a:pt x="201930" y="0"/>
                </a:lnTo>
                <a:lnTo>
                  <a:pt x="197904" y="4025"/>
                </a:lnTo>
                <a:lnTo>
                  <a:pt x="197904" y="103924"/>
                </a:lnTo>
                <a:lnTo>
                  <a:pt x="193878" y="107949"/>
                </a:lnTo>
                <a:lnTo>
                  <a:pt x="214085" y="107949"/>
                </a:lnTo>
                <a:lnTo>
                  <a:pt x="215900" y="98958"/>
                </a:lnTo>
                <a:lnTo>
                  <a:pt x="215900" y="4025"/>
                </a:lnTo>
                <a:lnTo>
                  <a:pt x="21187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168256" y="7713206"/>
            <a:ext cx="467359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"/>
              </a:lnSpc>
            </a:pP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Ideal para  </a:t>
            </a:r>
            <a:r>
              <a:rPr sz="700" spc="-1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e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abajo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64954" y="5304762"/>
            <a:ext cx="271780" cy="109855"/>
          </a:xfrm>
          <a:custGeom>
            <a:avLst/>
            <a:gdLst/>
            <a:ahLst/>
            <a:cxnLst/>
            <a:rect l="l" t="t" r="r" b="b"/>
            <a:pathLst>
              <a:path w="271779" h="109854">
                <a:moveTo>
                  <a:pt x="137363" y="0"/>
                </a:moveTo>
                <a:lnTo>
                  <a:pt x="133172" y="0"/>
                </a:lnTo>
                <a:lnTo>
                  <a:pt x="4114" y="92189"/>
                </a:lnTo>
                <a:lnTo>
                  <a:pt x="787" y="95034"/>
                </a:lnTo>
                <a:lnTo>
                  <a:pt x="0" y="99847"/>
                </a:lnTo>
                <a:lnTo>
                  <a:pt x="4749" y="107873"/>
                </a:lnTo>
                <a:lnTo>
                  <a:pt x="10274" y="109296"/>
                </a:lnTo>
                <a:lnTo>
                  <a:pt x="14541" y="106756"/>
                </a:lnTo>
                <a:lnTo>
                  <a:pt x="135267" y="20586"/>
                </a:lnTo>
                <a:lnTo>
                  <a:pt x="166185" y="20586"/>
                </a:lnTo>
                <a:lnTo>
                  <a:pt x="137363" y="0"/>
                </a:lnTo>
                <a:close/>
              </a:path>
              <a:path w="271779" h="109854">
                <a:moveTo>
                  <a:pt x="166185" y="20586"/>
                </a:moveTo>
                <a:lnTo>
                  <a:pt x="135267" y="20586"/>
                </a:lnTo>
                <a:lnTo>
                  <a:pt x="257556" y="107873"/>
                </a:lnTo>
                <a:lnTo>
                  <a:pt x="259333" y="108457"/>
                </a:lnTo>
                <a:lnTo>
                  <a:pt x="261213" y="108470"/>
                </a:lnTo>
                <a:lnTo>
                  <a:pt x="264083" y="108457"/>
                </a:lnTo>
                <a:lnTo>
                  <a:pt x="266763" y="107073"/>
                </a:lnTo>
                <a:lnTo>
                  <a:pt x="271360" y="100723"/>
                </a:lnTo>
                <a:lnTo>
                  <a:pt x="270459" y="95097"/>
                </a:lnTo>
                <a:lnTo>
                  <a:pt x="166185" y="205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92279" y="530528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994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49949"/>
                </a:lnTo>
                <a:lnTo>
                  <a:pt x="4025" y="53975"/>
                </a:lnTo>
                <a:lnTo>
                  <a:pt x="13957" y="53975"/>
                </a:lnTo>
                <a:lnTo>
                  <a:pt x="17983" y="49949"/>
                </a:lnTo>
                <a:lnTo>
                  <a:pt x="17983" y="17995"/>
                </a:lnTo>
                <a:lnTo>
                  <a:pt x="49949" y="17995"/>
                </a:lnTo>
                <a:lnTo>
                  <a:pt x="53975" y="13970"/>
                </a:lnTo>
                <a:lnTo>
                  <a:pt x="53975" y="4025"/>
                </a:lnTo>
                <a:lnTo>
                  <a:pt x="4994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92275" y="5413227"/>
            <a:ext cx="215900" cy="126364"/>
          </a:xfrm>
          <a:custGeom>
            <a:avLst/>
            <a:gdLst/>
            <a:ahLst/>
            <a:cxnLst/>
            <a:rect l="l" t="t" r="r" b="b"/>
            <a:pathLst>
              <a:path w="215900" h="126364">
                <a:moveTo>
                  <a:pt x="13969" y="0"/>
                </a:moveTo>
                <a:lnTo>
                  <a:pt x="4025" y="0"/>
                </a:lnTo>
                <a:lnTo>
                  <a:pt x="0" y="4025"/>
                </a:lnTo>
                <a:lnTo>
                  <a:pt x="0" y="98958"/>
                </a:lnTo>
                <a:lnTo>
                  <a:pt x="2120" y="109465"/>
                </a:lnTo>
                <a:lnTo>
                  <a:pt x="7902" y="118043"/>
                </a:lnTo>
                <a:lnTo>
                  <a:pt x="16480" y="123825"/>
                </a:lnTo>
                <a:lnTo>
                  <a:pt x="26987" y="125945"/>
                </a:lnTo>
                <a:lnTo>
                  <a:pt x="76936" y="125945"/>
                </a:lnTo>
                <a:lnTo>
                  <a:pt x="80962" y="121919"/>
                </a:lnTo>
                <a:lnTo>
                  <a:pt x="80962" y="107949"/>
                </a:lnTo>
                <a:lnTo>
                  <a:pt x="22021" y="107949"/>
                </a:lnTo>
                <a:lnTo>
                  <a:pt x="17995" y="103924"/>
                </a:lnTo>
                <a:lnTo>
                  <a:pt x="17995" y="4025"/>
                </a:lnTo>
                <a:lnTo>
                  <a:pt x="13969" y="0"/>
                </a:lnTo>
                <a:close/>
              </a:path>
              <a:path w="215900" h="126364">
                <a:moveTo>
                  <a:pt x="152933" y="53974"/>
                </a:moveTo>
                <a:lnTo>
                  <a:pt x="134937" y="53974"/>
                </a:lnTo>
                <a:lnTo>
                  <a:pt x="134937" y="121919"/>
                </a:lnTo>
                <a:lnTo>
                  <a:pt x="138963" y="125945"/>
                </a:lnTo>
                <a:lnTo>
                  <a:pt x="188912" y="125945"/>
                </a:lnTo>
                <a:lnTo>
                  <a:pt x="199419" y="123825"/>
                </a:lnTo>
                <a:lnTo>
                  <a:pt x="207997" y="118043"/>
                </a:lnTo>
                <a:lnTo>
                  <a:pt x="213779" y="109465"/>
                </a:lnTo>
                <a:lnTo>
                  <a:pt x="214085" y="107949"/>
                </a:lnTo>
                <a:lnTo>
                  <a:pt x="152933" y="107949"/>
                </a:lnTo>
                <a:lnTo>
                  <a:pt x="152933" y="53974"/>
                </a:lnTo>
                <a:close/>
              </a:path>
              <a:path w="215900" h="126364">
                <a:moveTo>
                  <a:pt x="148907" y="35991"/>
                </a:moveTo>
                <a:lnTo>
                  <a:pt x="66992" y="35991"/>
                </a:lnTo>
                <a:lnTo>
                  <a:pt x="62966" y="40017"/>
                </a:lnTo>
                <a:lnTo>
                  <a:pt x="62966" y="107949"/>
                </a:lnTo>
                <a:lnTo>
                  <a:pt x="80962" y="107949"/>
                </a:lnTo>
                <a:lnTo>
                  <a:pt x="80962" y="53974"/>
                </a:lnTo>
                <a:lnTo>
                  <a:pt x="152933" y="53974"/>
                </a:lnTo>
                <a:lnTo>
                  <a:pt x="152933" y="40017"/>
                </a:lnTo>
                <a:lnTo>
                  <a:pt x="148907" y="35991"/>
                </a:lnTo>
                <a:close/>
              </a:path>
              <a:path w="215900" h="126364">
                <a:moveTo>
                  <a:pt x="211874" y="0"/>
                </a:moveTo>
                <a:lnTo>
                  <a:pt x="201930" y="0"/>
                </a:lnTo>
                <a:lnTo>
                  <a:pt x="197904" y="4025"/>
                </a:lnTo>
                <a:lnTo>
                  <a:pt x="197904" y="103924"/>
                </a:lnTo>
                <a:lnTo>
                  <a:pt x="193878" y="107949"/>
                </a:lnTo>
                <a:lnTo>
                  <a:pt x="214085" y="107949"/>
                </a:lnTo>
                <a:lnTo>
                  <a:pt x="215900" y="98958"/>
                </a:lnTo>
                <a:lnTo>
                  <a:pt x="215900" y="4025"/>
                </a:lnTo>
                <a:lnTo>
                  <a:pt x="21187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168256" y="5340184"/>
            <a:ext cx="467359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50"/>
              </a:lnSpc>
            </a:pP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Ideal para  </a:t>
            </a:r>
            <a:r>
              <a:rPr sz="700" spc="-1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e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t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abajo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39928" y="4472903"/>
            <a:ext cx="106045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dirty="0">
                <a:solidFill>
                  <a:srgbClr val="231F20"/>
                </a:solidFill>
                <a:latin typeface="Raleway"/>
                <a:cs typeface="Raleway"/>
              </a:rPr>
              <a:t>LIGERO</a:t>
            </a:r>
            <a:endParaRPr sz="900">
              <a:latin typeface="Raleway"/>
              <a:cs typeface="Raleway"/>
            </a:endParaRPr>
          </a:p>
          <a:p>
            <a:pPr marL="12065" marR="5080" indent="1905" algn="ctr">
              <a:lnSpc>
                <a:spcPts val="750"/>
              </a:lnSpc>
              <a:spcBef>
                <a:spcPts val="675"/>
              </a:spcBef>
            </a:pP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Se pliega 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totalmente 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y  se 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suministra con 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una  bolsa de</a:t>
            </a:r>
            <a:r>
              <a:rPr sz="700" spc="-40" dirty="0">
                <a:solidFill>
                  <a:srgbClr val="414042"/>
                </a:solidFill>
                <a:latin typeface="Raleway"/>
                <a:cs typeface="Raleway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almacenaje</a:t>
            </a:r>
            <a:r>
              <a:rPr sz="700" spc="-20" dirty="0">
                <a:solidFill>
                  <a:srgbClr val="414042"/>
                </a:solidFill>
                <a:latin typeface="Raleway"/>
                <a:cs typeface="Raleway"/>
              </a:rPr>
              <a:t> 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que  se puede utilizar 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como  alfombrilla para </a:t>
            </a:r>
            <a:r>
              <a:rPr sz="700" dirty="0">
                <a:solidFill>
                  <a:srgbClr val="414042"/>
                </a:solidFill>
                <a:latin typeface="Raleway"/>
                <a:cs typeface="Raleway"/>
              </a:rPr>
              <a:t>el</a:t>
            </a:r>
            <a:r>
              <a:rPr sz="700" spc="-55" dirty="0">
                <a:solidFill>
                  <a:srgbClr val="414042"/>
                </a:solidFill>
                <a:latin typeface="Raleway"/>
                <a:cs typeface="Raleway"/>
              </a:rPr>
              <a:t> </a:t>
            </a:r>
            <a:r>
              <a:rPr sz="700" spc="-5" dirty="0">
                <a:solidFill>
                  <a:srgbClr val="414042"/>
                </a:solidFill>
                <a:latin typeface="Raleway"/>
                <a:cs typeface="Raleway"/>
              </a:rPr>
              <a:t>ratón.</a:t>
            </a:r>
            <a:endParaRPr sz="700">
              <a:latin typeface="Raleway"/>
              <a:cs typeface="Raleway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538117" y="8881652"/>
            <a:ext cx="302895" cy="302895"/>
          </a:xfrm>
          <a:custGeom>
            <a:avLst/>
            <a:gdLst/>
            <a:ahLst/>
            <a:cxnLst/>
            <a:rect l="l" t="t" r="r" b="b"/>
            <a:pathLst>
              <a:path w="302894" h="302895">
                <a:moveTo>
                  <a:pt x="302628" y="151320"/>
                </a:moveTo>
                <a:lnTo>
                  <a:pt x="294914" y="199147"/>
                </a:lnTo>
                <a:lnTo>
                  <a:pt x="273434" y="240685"/>
                </a:lnTo>
                <a:lnTo>
                  <a:pt x="240678" y="273443"/>
                </a:lnTo>
                <a:lnTo>
                  <a:pt x="199139" y="294926"/>
                </a:lnTo>
                <a:lnTo>
                  <a:pt x="151307" y="302640"/>
                </a:lnTo>
                <a:lnTo>
                  <a:pt x="103482" y="294926"/>
                </a:lnTo>
                <a:lnTo>
                  <a:pt x="61946" y="273443"/>
                </a:lnTo>
                <a:lnTo>
                  <a:pt x="29193" y="240685"/>
                </a:lnTo>
                <a:lnTo>
                  <a:pt x="7713" y="199147"/>
                </a:lnTo>
                <a:lnTo>
                  <a:pt x="0" y="151320"/>
                </a:lnTo>
                <a:lnTo>
                  <a:pt x="7713" y="103493"/>
                </a:lnTo>
                <a:lnTo>
                  <a:pt x="29193" y="61955"/>
                </a:lnTo>
                <a:lnTo>
                  <a:pt x="61946" y="29197"/>
                </a:lnTo>
                <a:lnTo>
                  <a:pt x="103482" y="7714"/>
                </a:lnTo>
                <a:lnTo>
                  <a:pt x="151307" y="0"/>
                </a:lnTo>
                <a:lnTo>
                  <a:pt x="199139" y="7714"/>
                </a:lnTo>
                <a:lnTo>
                  <a:pt x="240678" y="29197"/>
                </a:lnTo>
                <a:lnTo>
                  <a:pt x="273434" y="61955"/>
                </a:lnTo>
                <a:lnTo>
                  <a:pt x="294914" y="103493"/>
                </a:lnTo>
                <a:lnTo>
                  <a:pt x="302628" y="151320"/>
                </a:lnTo>
                <a:close/>
              </a:path>
            </a:pathLst>
          </a:custGeom>
          <a:ln w="3175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769470" y="898253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18846" y="0"/>
                </a:moveTo>
                <a:lnTo>
                  <a:pt x="8889" y="0"/>
                </a:lnTo>
                <a:lnTo>
                  <a:pt x="5816" y="1282"/>
                </a:lnTo>
                <a:lnTo>
                  <a:pt x="1244" y="5918"/>
                </a:lnTo>
                <a:lnTo>
                  <a:pt x="0" y="8940"/>
                </a:lnTo>
                <a:lnTo>
                  <a:pt x="50" y="18796"/>
                </a:lnTo>
                <a:lnTo>
                  <a:pt x="5486" y="24231"/>
                </a:lnTo>
                <a:lnTo>
                  <a:pt x="18846" y="24231"/>
                </a:lnTo>
                <a:lnTo>
                  <a:pt x="24282" y="18796"/>
                </a:lnTo>
                <a:lnTo>
                  <a:pt x="24282" y="16725"/>
                </a:lnTo>
                <a:lnTo>
                  <a:pt x="9626" y="16725"/>
                </a:lnTo>
                <a:lnTo>
                  <a:pt x="7607" y="14732"/>
                </a:lnTo>
                <a:lnTo>
                  <a:pt x="7531" y="10883"/>
                </a:lnTo>
                <a:lnTo>
                  <a:pt x="7988" y="9753"/>
                </a:lnTo>
                <a:lnTo>
                  <a:pt x="9702" y="8001"/>
                </a:lnTo>
                <a:lnTo>
                  <a:pt x="10858" y="7505"/>
                </a:lnTo>
                <a:lnTo>
                  <a:pt x="24282" y="7505"/>
                </a:lnTo>
                <a:lnTo>
                  <a:pt x="24282" y="5435"/>
                </a:lnTo>
                <a:lnTo>
                  <a:pt x="18846" y="0"/>
                </a:lnTo>
                <a:close/>
              </a:path>
              <a:path w="24764" h="24765">
                <a:moveTo>
                  <a:pt x="24282" y="7505"/>
                </a:moveTo>
                <a:lnTo>
                  <a:pt x="14681" y="7505"/>
                </a:lnTo>
                <a:lnTo>
                  <a:pt x="16776" y="9575"/>
                </a:lnTo>
                <a:lnTo>
                  <a:pt x="16739" y="14732"/>
                </a:lnTo>
                <a:lnTo>
                  <a:pt x="14782" y="16725"/>
                </a:lnTo>
                <a:lnTo>
                  <a:pt x="24282" y="16725"/>
                </a:lnTo>
                <a:lnTo>
                  <a:pt x="24282" y="750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82373" y="8871156"/>
            <a:ext cx="271780" cy="263525"/>
          </a:xfrm>
          <a:custGeom>
            <a:avLst/>
            <a:gdLst/>
            <a:ahLst/>
            <a:cxnLst/>
            <a:rect l="l" t="t" r="r" b="b"/>
            <a:pathLst>
              <a:path w="271780" h="263525">
                <a:moveTo>
                  <a:pt x="224256" y="205048"/>
                </a:moveTo>
                <a:lnTo>
                  <a:pt x="218503" y="263062"/>
                </a:lnTo>
                <a:lnTo>
                  <a:pt x="271627" y="239046"/>
                </a:lnTo>
                <a:lnTo>
                  <a:pt x="254609" y="226829"/>
                </a:lnTo>
                <a:lnTo>
                  <a:pt x="257660" y="216935"/>
                </a:lnTo>
                <a:lnTo>
                  <a:pt x="240817" y="216935"/>
                </a:lnTo>
                <a:lnTo>
                  <a:pt x="224256" y="205048"/>
                </a:lnTo>
                <a:close/>
              </a:path>
              <a:path w="271780" h="263525">
                <a:moveTo>
                  <a:pt x="185543" y="16501"/>
                </a:moveTo>
                <a:lnTo>
                  <a:pt x="90459" y="16501"/>
                </a:lnTo>
                <a:lnTo>
                  <a:pt x="133949" y="16503"/>
                </a:lnTo>
                <a:lnTo>
                  <a:pt x="175772" y="29789"/>
                </a:lnTo>
                <a:lnTo>
                  <a:pt x="212598" y="56356"/>
                </a:lnTo>
                <a:lnTo>
                  <a:pt x="238363" y="91748"/>
                </a:lnTo>
                <a:lnTo>
                  <a:pt x="251948" y="132417"/>
                </a:lnTo>
                <a:lnTo>
                  <a:pt x="252913" y="175200"/>
                </a:lnTo>
                <a:lnTo>
                  <a:pt x="240817" y="216935"/>
                </a:lnTo>
                <a:lnTo>
                  <a:pt x="257660" y="216935"/>
                </a:lnTo>
                <a:lnTo>
                  <a:pt x="269164" y="179623"/>
                </a:lnTo>
                <a:lnTo>
                  <a:pt x="268636" y="131039"/>
                </a:lnTo>
                <a:lnTo>
                  <a:pt x="253545" y="84779"/>
                </a:lnTo>
                <a:lnTo>
                  <a:pt x="224409" y="44545"/>
                </a:lnTo>
                <a:lnTo>
                  <a:pt x="185543" y="16501"/>
                </a:lnTo>
                <a:close/>
              </a:path>
              <a:path w="271780" h="263525">
                <a:moveTo>
                  <a:pt x="87905" y="0"/>
                </a:moveTo>
                <a:lnTo>
                  <a:pt x="41154" y="14851"/>
                </a:lnTo>
                <a:lnTo>
                  <a:pt x="0" y="44545"/>
                </a:lnTo>
                <a:lnTo>
                  <a:pt x="11810" y="56356"/>
                </a:lnTo>
                <a:lnTo>
                  <a:pt x="48636" y="29785"/>
                </a:lnTo>
                <a:lnTo>
                  <a:pt x="90459" y="16501"/>
                </a:lnTo>
                <a:lnTo>
                  <a:pt x="185543" y="16501"/>
                </a:lnTo>
                <a:lnTo>
                  <a:pt x="183244" y="14847"/>
                </a:lnTo>
                <a:lnTo>
                  <a:pt x="136512" y="1"/>
                </a:lnTo>
                <a:lnTo>
                  <a:pt x="8790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8250" y="8982740"/>
            <a:ext cx="46990" cy="90805"/>
          </a:xfrm>
          <a:custGeom>
            <a:avLst/>
            <a:gdLst/>
            <a:ahLst/>
            <a:cxnLst/>
            <a:rect l="l" t="t" r="r" b="b"/>
            <a:pathLst>
              <a:path w="46989" h="90804">
                <a:moveTo>
                  <a:pt x="2451" y="72694"/>
                </a:moveTo>
                <a:lnTo>
                  <a:pt x="0" y="86715"/>
                </a:lnTo>
                <a:lnTo>
                  <a:pt x="3809" y="88900"/>
                </a:lnTo>
                <a:lnTo>
                  <a:pt x="10210" y="90665"/>
                </a:lnTo>
                <a:lnTo>
                  <a:pt x="17284" y="90665"/>
                </a:lnTo>
                <a:lnTo>
                  <a:pt x="30082" y="88391"/>
                </a:lnTo>
                <a:lnTo>
                  <a:pt x="39377" y="82376"/>
                </a:lnTo>
                <a:lnTo>
                  <a:pt x="43545" y="76098"/>
                </a:lnTo>
                <a:lnTo>
                  <a:pt x="11023" y="76098"/>
                </a:lnTo>
                <a:lnTo>
                  <a:pt x="5994" y="74739"/>
                </a:lnTo>
                <a:lnTo>
                  <a:pt x="2451" y="72694"/>
                </a:lnTo>
                <a:close/>
              </a:path>
              <a:path w="46989" h="90804">
                <a:moveTo>
                  <a:pt x="43413" y="14566"/>
                </a:moveTo>
                <a:lnTo>
                  <a:pt x="22872" y="14566"/>
                </a:lnTo>
                <a:lnTo>
                  <a:pt x="26822" y="18376"/>
                </a:lnTo>
                <a:lnTo>
                  <a:pt x="26822" y="33350"/>
                </a:lnTo>
                <a:lnTo>
                  <a:pt x="18516" y="36068"/>
                </a:lnTo>
                <a:lnTo>
                  <a:pt x="11976" y="36207"/>
                </a:lnTo>
                <a:lnTo>
                  <a:pt x="10210" y="36207"/>
                </a:lnTo>
                <a:lnTo>
                  <a:pt x="10210" y="49276"/>
                </a:lnTo>
                <a:lnTo>
                  <a:pt x="12661" y="49276"/>
                </a:lnTo>
                <a:lnTo>
                  <a:pt x="21513" y="49415"/>
                </a:lnTo>
                <a:lnTo>
                  <a:pt x="29133" y="53492"/>
                </a:lnTo>
                <a:lnTo>
                  <a:pt x="29133" y="70789"/>
                </a:lnTo>
                <a:lnTo>
                  <a:pt x="24371" y="76098"/>
                </a:lnTo>
                <a:lnTo>
                  <a:pt x="43545" y="76098"/>
                </a:lnTo>
                <a:lnTo>
                  <a:pt x="45047" y="73836"/>
                </a:lnTo>
                <a:lnTo>
                  <a:pt x="46964" y="63982"/>
                </a:lnTo>
                <a:lnTo>
                  <a:pt x="45810" y="55875"/>
                </a:lnTo>
                <a:lnTo>
                  <a:pt x="42647" y="49415"/>
                </a:lnTo>
                <a:lnTo>
                  <a:pt x="42528" y="49276"/>
                </a:lnTo>
                <a:lnTo>
                  <a:pt x="37840" y="44565"/>
                </a:lnTo>
                <a:lnTo>
                  <a:pt x="31864" y="41516"/>
                </a:lnTo>
                <a:lnTo>
                  <a:pt x="31864" y="41249"/>
                </a:lnTo>
                <a:lnTo>
                  <a:pt x="39750" y="37566"/>
                </a:lnTo>
                <a:lnTo>
                  <a:pt x="44653" y="30213"/>
                </a:lnTo>
                <a:lnTo>
                  <a:pt x="44653" y="21374"/>
                </a:lnTo>
                <a:lnTo>
                  <a:pt x="43413" y="14566"/>
                </a:lnTo>
                <a:close/>
              </a:path>
              <a:path w="46989" h="90804">
                <a:moveTo>
                  <a:pt x="21234" y="0"/>
                </a:moveTo>
                <a:lnTo>
                  <a:pt x="13881" y="0"/>
                </a:lnTo>
                <a:lnTo>
                  <a:pt x="6667" y="2311"/>
                </a:lnTo>
                <a:lnTo>
                  <a:pt x="2997" y="4622"/>
                </a:lnTo>
                <a:lnTo>
                  <a:pt x="5448" y="18097"/>
                </a:lnTo>
                <a:lnTo>
                  <a:pt x="8712" y="15925"/>
                </a:lnTo>
                <a:lnTo>
                  <a:pt x="12522" y="14566"/>
                </a:lnTo>
                <a:lnTo>
                  <a:pt x="43413" y="14566"/>
                </a:lnTo>
                <a:lnTo>
                  <a:pt x="43176" y="13265"/>
                </a:lnTo>
                <a:lnTo>
                  <a:pt x="38763" y="6448"/>
                </a:lnTo>
                <a:lnTo>
                  <a:pt x="31440" y="1750"/>
                </a:lnTo>
                <a:lnTo>
                  <a:pt x="2123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656110" y="8982736"/>
            <a:ext cx="52705" cy="90805"/>
          </a:xfrm>
          <a:custGeom>
            <a:avLst/>
            <a:gdLst/>
            <a:ahLst/>
            <a:cxnLst/>
            <a:rect l="l" t="t" r="r" b="b"/>
            <a:pathLst>
              <a:path w="52705" h="90804">
                <a:moveTo>
                  <a:pt x="45199" y="0"/>
                </a:moveTo>
                <a:lnTo>
                  <a:pt x="43434" y="139"/>
                </a:lnTo>
                <a:lnTo>
                  <a:pt x="40436" y="266"/>
                </a:lnTo>
                <a:lnTo>
                  <a:pt x="36220" y="952"/>
                </a:lnTo>
                <a:lnTo>
                  <a:pt x="4151" y="29503"/>
                </a:lnTo>
                <a:lnTo>
                  <a:pt x="0" y="54051"/>
                </a:lnTo>
                <a:lnTo>
                  <a:pt x="1857" y="69073"/>
                </a:lnTo>
                <a:lnTo>
                  <a:pt x="7199" y="80625"/>
                </a:lnTo>
                <a:lnTo>
                  <a:pt x="15682" y="88044"/>
                </a:lnTo>
                <a:lnTo>
                  <a:pt x="26962" y="90665"/>
                </a:lnTo>
                <a:lnTo>
                  <a:pt x="38210" y="87954"/>
                </a:lnTo>
                <a:lnTo>
                  <a:pt x="46105" y="80814"/>
                </a:lnTo>
                <a:lnTo>
                  <a:pt x="47527" y="77736"/>
                </a:lnTo>
                <a:lnTo>
                  <a:pt x="21374" y="77736"/>
                </a:lnTo>
                <a:lnTo>
                  <a:pt x="18110" y="69977"/>
                </a:lnTo>
                <a:lnTo>
                  <a:pt x="23418" y="44653"/>
                </a:lnTo>
                <a:lnTo>
                  <a:pt x="49261" y="44653"/>
                </a:lnTo>
                <a:lnTo>
                  <a:pt x="46716" y="39306"/>
                </a:lnTo>
                <a:lnTo>
                  <a:pt x="46294" y="38938"/>
                </a:lnTo>
                <a:lnTo>
                  <a:pt x="17970" y="38938"/>
                </a:lnTo>
                <a:lnTo>
                  <a:pt x="20404" y="30892"/>
                </a:lnTo>
                <a:lnTo>
                  <a:pt x="45199" y="14427"/>
                </a:lnTo>
                <a:lnTo>
                  <a:pt x="45199" y="0"/>
                </a:lnTo>
                <a:close/>
              </a:path>
              <a:path w="52705" h="90804">
                <a:moveTo>
                  <a:pt x="49261" y="44653"/>
                </a:moveTo>
                <a:lnTo>
                  <a:pt x="32131" y="44653"/>
                </a:lnTo>
                <a:lnTo>
                  <a:pt x="34442" y="51727"/>
                </a:lnTo>
                <a:lnTo>
                  <a:pt x="34548" y="69977"/>
                </a:lnTo>
                <a:lnTo>
                  <a:pt x="32677" y="77736"/>
                </a:lnTo>
                <a:lnTo>
                  <a:pt x="47527" y="77736"/>
                </a:lnTo>
                <a:lnTo>
                  <a:pt x="50759" y="70739"/>
                </a:lnTo>
                <a:lnTo>
                  <a:pt x="52285" y="59220"/>
                </a:lnTo>
                <a:lnTo>
                  <a:pt x="50823" y="47935"/>
                </a:lnTo>
                <a:lnTo>
                  <a:pt x="49261" y="44653"/>
                </a:lnTo>
                <a:close/>
              </a:path>
              <a:path w="52705" h="90804">
                <a:moveTo>
                  <a:pt x="32270" y="31851"/>
                </a:moveTo>
                <a:lnTo>
                  <a:pt x="26276" y="31851"/>
                </a:lnTo>
                <a:lnTo>
                  <a:pt x="21653" y="34709"/>
                </a:lnTo>
                <a:lnTo>
                  <a:pt x="18516" y="38938"/>
                </a:lnTo>
                <a:lnTo>
                  <a:pt x="46294" y="38938"/>
                </a:lnTo>
                <a:lnTo>
                  <a:pt x="40391" y="33791"/>
                </a:lnTo>
                <a:lnTo>
                  <a:pt x="32270" y="3185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4110" y="8982731"/>
            <a:ext cx="52069" cy="90805"/>
          </a:xfrm>
          <a:custGeom>
            <a:avLst/>
            <a:gdLst/>
            <a:ahLst/>
            <a:cxnLst/>
            <a:rect l="l" t="t" r="r" b="b"/>
            <a:pathLst>
              <a:path w="52069" h="90804">
                <a:moveTo>
                  <a:pt x="26415" y="0"/>
                </a:moveTo>
                <a:lnTo>
                  <a:pt x="14589" y="3566"/>
                </a:lnTo>
                <a:lnTo>
                  <a:pt x="6364" y="13323"/>
                </a:lnTo>
                <a:lnTo>
                  <a:pt x="1561" y="27855"/>
                </a:lnTo>
                <a:lnTo>
                  <a:pt x="0" y="45745"/>
                </a:lnTo>
                <a:lnTo>
                  <a:pt x="1323" y="62356"/>
                </a:lnTo>
                <a:lnTo>
                  <a:pt x="5686" y="76736"/>
                </a:lnTo>
                <a:lnTo>
                  <a:pt x="13673" y="86854"/>
                </a:lnTo>
                <a:lnTo>
                  <a:pt x="25869" y="90678"/>
                </a:lnTo>
                <a:lnTo>
                  <a:pt x="35939" y="87991"/>
                </a:lnTo>
                <a:lnTo>
                  <a:pt x="44162" y="79702"/>
                </a:lnTo>
                <a:lnTo>
                  <a:pt x="45827" y="75425"/>
                </a:lnTo>
                <a:lnTo>
                  <a:pt x="26276" y="75425"/>
                </a:lnTo>
                <a:lnTo>
                  <a:pt x="22412" y="73633"/>
                </a:lnTo>
                <a:lnTo>
                  <a:pt x="19775" y="68140"/>
                </a:lnTo>
                <a:lnTo>
                  <a:pt x="18312" y="58767"/>
                </a:lnTo>
                <a:lnTo>
                  <a:pt x="17980" y="45745"/>
                </a:lnTo>
                <a:lnTo>
                  <a:pt x="17984" y="44932"/>
                </a:lnTo>
                <a:lnTo>
                  <a:pt x="18423" y="31963"/>
                </a:lnTo>
                <a:lnTo>
                  <a:pt x="19975" y="22585"/>
                </a:lnTo>
                <a:lnTo>
                  <a:pt x="22601" y="17062"/>
                </a:lnTo>
                <a:lnTo>
                  <a:pt x="26276" y="15252"/>
                </a:lnTo>
                <a:lnTo>
                  <a:pt x="47023" y="15252"/>
                </a:lnTo>
                <a:lnTo>
                  <a:pt x="46836" y="14551"/>
                </a:lnTo>
                <a:lnTo>
                  <a:pt x="39100" y="4052"/>
                </a:lnTo>
                <a:lnTo>
                  <a:pt x="26415" y="0"/>
                </a:lnTo>
                <a:close/>
              </a:path>
              <a:path w="52069" h="90804">
                <a:moveTo>
                  <a:pt x="47023" y="15252"/>
                </a:moveTo>
                <a:lnTo>
                  <a:pt x="26276" y="15252"/>
                </a:lnTo>
                <a:lnTo>
                  <a:pt x="29858" y="17272"/>
                </a:lnTo>
                <a:lnTo>
                  <a:pt x="32165" y="23147"/>
                </a:lnTo>
                <a:lnTo>
                  <a:pt x="33402" y="32595"/>
                </a:lnTo>
                <a:lnTo>
                  <a:pt x="33757" y="44932"/>
                </a:lnTo>
                <a:lnTo>
                  <a:pt x="33756" y="45745"/>
                </a:lnTo>
                <a:lnTo>
                  <a:pt x="33364" y="58596"/>
                </a:lnTo>
                <a:lnTo>
                  <a:pt x="32065" y="67987"/>
                </a:lnTo>
                <a:lnTo>
                  <a:pt x="29745" y="73576"/>
                </a:lnTo>
                <a:lnTo>
                  <a:pt x="26276" y="75425"/>
                </a:lnTo>
                <a:lnTo>
                  <a:pt x="45827" y="75425"/>
                </a:lnTo>
                <a:lnTo>
                  <a:pt x="49706" y="65464"/>
                </a:lnTo>
                <a:lnTo>
                  <a:pt x="51739" y="44932"/>
                </a:lnTo>
                <a:lnTo>
                  <a:pt x="50692" y="29007"/>
                </a:lnTo>
                <a:lnTo>
                  <a:pt x="47023" y="1525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08699" y="4004576"/>
            <a:ext cx="923442" cy="43646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08901" y="3884638"/>
            <a:ext cx="111163" cy="16179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69798" y="3869944"/>
            <a:ext cx="97497" cy="13718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62" y="3858603"/>
            <a:ext cx="88836" cy="12156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796811" y="3849941"/>
            <a:ext cx="82702" cy="11055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62495" y="3843883"/>
            <a:ext cx="77939" cy="10193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29209" y="3839667"/>
            <a:ext cx="74269" cy="9532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97053" y="3837482"/>
            <a:ext cx="71196" cy="8977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65734" y="3836809"/>
            <a:ext cx="68694" cy="8528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35292" y="3836949"/>
            <a:ext cx="66497" cy="8210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02690" y="4079608"/>
            <a:ext cx="62331" cy="5452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20003" y="4208513"/>
            <a:ext cx="60490" cy="5993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11404" y="5166893"/>
            <a:ext cx="59931" cy="6049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20103" y="4016070"/>
            <a:ext cx="13652" cy="2207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20878" y="3838321"/>
            <a:ext cx="243585" cy="14664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64629" y="3963454"/>
            <a:ext cx="419100" cy="91151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08516" y="4439304"/>
            <a:ext cx="966031" cy="54154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06655" y="3955783"/>
            <a:ext cx="467118" cy="78394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29615" y="4178300"/>
            <a:ext cx="308762" cy="80745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50534" y="4583074"/>
            <a:ext cx="128574" cy="19131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7114" y="4073614"/>
            <a:ext cx="191638" cy="461759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14971" y="4404804"/>
            <a:ext cx="162985" cy="409892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13983" y="3687838"/>
            <a:ext cx="1111288" cy="36809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78722" y="4054208"/>
            <a:ext cx="294328" cy="98492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56274" y="4054208"/>
            <a:ext cx="393329" cy="98517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71323" y="5007749"/>
            <a:ext cx="786686" cy="14980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13054" y="3794099"/>
            <a:ext cx="398490" cy="104056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27570" y="4603102"/>
            <a:ext cx="397376" cy="536155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82182" y="4078541"/>
            <a:ext cx="771258" cy="77124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345883" y="4215958"/>
            <a:ext cx="63182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b="1" spc="114" dirty="0">
                <a:solidFill>
                  <a:srgbClr val="FDB913"/>
                </a:solidFill>
                <a:latin typeface="Raleway"/>
                <a:cs typeface="Raleway"/>
              </a:rPr>
              <a:t>20%</a:t>
            </a:r>
            <a:endParaRPr sz="2250">
              <a:latin typeface="Raleway"/>
              <a:cs typeface="Raleway"/>
            </a:endParaRPr>
          </a:p>
        </p:txBody>
      </p:sp>
      <p:sp>
        <p:nvSpPr>
          <p:cNvPr id="127" name="object 1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Adquiere tus productos ergonómicos Fellowes y solicita el reembolso </a:t>
            </a:r>
            <a:r>
              <a:rPr spc="-45" dirty="0"/>
              <a:t>en:</a:t>
            </a:r>
            <a:r>
              <a:rPr spc="-100" dirty="0"/>
              <a:t> </a:t>
            </a:r>
            <a:r>
              <a:rPr b="1" dirty="0">
                <a:latin typeface="Raleway"/>
                <a:cs typeface="Raleway"/>
                <a:hlinkClick r:id="rId85"/>
              </a:rPr>
              <a:t>www.fellowes-promotion.com</a:t>
            </a:r>
          </a:p>
          <a:p>
            <a:pPr marL="104775" marR="5080" indent="-37465">
              <a:lnSpc>
                <a:spcPct val="100000"/>
              </a:lnSpc>
              <a:spcBef>
                <a:spcPts val="430"/>
              </a:spcBef>
            </a:pPr>
            <a:r>
              <a:rPr sz="800" dirty="0">
                <a:solidFill>
                  <a:srgbClr val="211E1F"/>
                </a:solidFill>
              </a:rPr>
              <a:t>*Solo aplicable a productos incluidos en la promoción. El importe total de reembolso no puede exceder los 2.200€ por persona y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o  empresa. Consultar términos y condiciones en la web de la promoción. Esta oferta es válida del 1 de marzo al 30 de junio de</a:t>
            </a:r>
            <a:r>
              <a:rPr sz="800" spc="-100" dirty="0">
                <a:solidFill>
                  <a:srgbClr val="211E1F"/>
                </a:solidFill>
              </a:rPr>
              <a:t> </a:t>
            </a:r>
            <a:r>
              <a:rPr sz="800" dirty="0">
                <a:solidFill>
                  <a:srgbClr val="211E1F"/>
                </a:solidFill>
              </a:rPr>
              <a:t>2021.</a:t>
            </a:r>
            <a:endParaRPr sz="800"/>
          </a:p>
        </p:txBody>
      </p:sp>
      <p:sp>
        <p:nvSpPr>
          <p:cNvPr id="126" name="object 126"/>
          <p:cNvSpPr txBox="1"/>
          <p:nvPr/>
        </p:nvSpPr>
        <p:spPr>
          <a:xfrm>
            <a:off x="6357873" y="4525048"/>
            <a:ext cx="662940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10" dirty="0">
                <a:solidFill>
                  <a:srgbClr val="58595B"/>
                </a:solidFill>
                <a:latin typeface="Raleway"/>
                <a:cs typeface="Raleway"/>
              </a:rPr>
              <a:t>REEMBOLSO</a:t>
            </a:r>
            <a:endParaRPr sz="80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945</Words>
  <Application>Microsoft Office PowerPoint</Application>
  <PresentationFormat>Personalizado</PresentationFormat>
  <Paragraphs>119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Raleway</vt:lpstr>
      <vt:lpstr>Raleway Light</vt:lpstr>
      <vt:lpstr>Raleway Medium</vt:lpstr>
      <vt:lpstr>Raleway SemiBold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07757_NewWayOfWorking_3pp_NarrowHeader_ES.indd</dc:title>
  <dc:creator>Parras Lozano, Pedro Luis</dc:creator>
  <cp:lastModifiedBy>Parras Lozano, Pedro Luis</cp:lastModifiedBy>
  <cp:revision>1</cp:revision>
  <dcterms:created xsi:type="dcterms:W3CDTF">2021-02-23T13:14:05Z</dcterms:created>
  <dcterms:modified xsi:type="dcterms:W3CDTF">2021-03-08T12:10:50Z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2021-02-23T00:00:00Z</vt:filetime>
  </property>
</Properties>
</file>